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2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1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8600"/>
            <a:ext cx="9144000" cy="32813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Examples For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James 5:13-18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Assembly Praying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Opening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Closing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Class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2475" y="1825625"/>
            <a:ext cx="7267575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#68 Lord, We Come Before Thee Now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3:14-21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#500 Give Me The Bible</a:t>
            </a:r>
          </a:p>
        </p:txBody>
      </p:sp>
    </p:spTree>
    <p:extLst>
      <p:ext uri="{BB962C8B-B14F-4D97-AF65-F5344CB8AC3E}">
        <p14:creationId xmlns:p14="http://schemas.microsoft.com/office/powerpoint/2010/main" val="40408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Assembly Praying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Opening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Closing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Class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Lord’s Supper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2475" y="1825625"/>
            <a:ext cx="7267575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#68 Lord, We Come Before Thee Now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3:14-21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#500 Give Me The Bible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#163 In Remembrance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#165 Thus Remember Me</a:t>
            </a:r>
          </a:p>
        </p:txBody>
      </p:sp>
    </p:spTree>
    <p:extLst>
      <p:ext uri="{BB962C8B-B14F-4D97-AF65-F5344CB8AC3E}">
        <p14:creationId xmlns:p14="http://schemas.microsoft.com/office/powerpoint/2010/main" val="93939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Beginning Prayer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6:9-13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111:9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Beginning Prayer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In Adversity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1:20-22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26:39-42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4:24-30</a:t>
            </a:r>
          </a:p>
        </p:txBody>
      </p:sp>
    </p:spTree>
    <p:extLst>
      <p:ext uri="{BB962C8B-B14F-4D97-AF65-F5344CB8AC3E}">
        <p14:creationId xmlns:p14="http://schemas.microsoft.com/office/powerpoint/2010/main" val="58116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Beginning Prayer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In Adversity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For Others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9:26-29</a:t>
            </a:r>
          </a:p>
        </p:txBody>
      </p:sp>
    </p:spTree>
    <p:extLst>
      <p:ext uri="{BB962C8B-B14F-4D97-AF65-F5344CB8AC3E}">
        <p14:creationId xmlns:p14="http://schemas.microsoft.com/office/powerpoint/2010/main" val="58426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Beginning Prayer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In Adversity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For Others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For Dedication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8:22-61</a:t>
            </a:r>
          </a:p>
        </p:txBody>
      </p:sp>
    </p:spTree>
    <p:extLst>
      <p:ext uri="{BB962C8B-B14F-4D97-AF65-F5344CB8AC3E}">
        <p14:creationId xmlns:p14="http://schemas.microsoft.com/office/powerpoint/2010/main" val="156442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Beginning Prayer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In Adversity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For Others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For Dedication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Of Confession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9:1-22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51:1-19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18:10-14</a:t>
            </a:r>
          </a:p>
        </p:txBody>
      </p:sp>
    </p:spTree>
    <p:extLst>
      <p:ext uri="{BB962C8B-B14F-4D97-AF65-F5344CB8AC3E}">
        <p14:creationId xmlns:p14="http://schemas.microsoft.com/office/powerpoint/2010/main" val="23916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Beginning Prayer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In Adversity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For Others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For Dedication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accent3"/>
                </a:solidFill>
              </a:rPr>
              <a:t>Of Confession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Answered Prayers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2:1-10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2:17-23</a:t>
            </a:r>
          </a:p>
        </p:txBody>
      </p:sp>
    </p:spTree>
    <p:extLst>
      <p:ext uri="{BB962C8B-B14F-4D97-AF65-F5344CB8AC3E}">
        <p14:creationId xmlns:p14="http://schemas.microsoft.com/office/powerpoint/2010/main" val="145838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Assembly Praying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Opening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2475" y="1825625"/>
            <a:ext cx="7267575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#68 Lord, We Come Before Thee Now</a:t>
            </a:r>
          </a:p>
        </p:txBody>
      </p:sp>
    </p:spTree>
    <p:extLst>
      <p:ext uri="{BB962C8B-B14F-4D97-AF65-F5344CB8AC3E}">
        <p14:creationId xmlns:p14="http://schemas.microsoft.com/office/powerpoint/2010/main" val="2648203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Assembly Praying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Opening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Closing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2475" y="1825625"/>
            <a:ext cx="7267575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HFW #68 Lord, We Come Before Thee Now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1:9-12</a:t>
            </a:r>
          </a:p>
        </p:txBody>
      </p:sp>
    </p:spTree>
    <p:extLst>
      <p:ext uri="{BB962C8B-B14F-4D97-AF65-F5344CB8AC3E}">
        <p14:creationId xmlns:p14="http://schemas.microsoft.com/office/powerpoint/2010/main" val="208024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195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Examples For Prayer</vt:lpstr>
      <vt:lpstr>How Do I Pray?</vt:lpstr>
      <vt:lpstr>How Do I Pray?</vt:lpstr>
      <vt:lpstr>How Do I Pray?</vt:lpstr>
      <vt:lpstr>How Do I Pray?</vt:lpstr>
      <vt:lpstr>How Do I Pray?</vt:lpstr>
      <vt:lpstr>How Do I Pray?</vt:lpstr>
      <vt:lpstr>Assembly Praying</vt:lpstr>
      <vt:lpstr>Assembly Praying</vt:lpstr>
      <vt:lpstr>Assembly Praying</vt:lpstr>
      <vt:lpstr>Assembly Praying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For Prayer</dc:title>
  <dc:creator>Dan Henderson</dc:creator>
  <cp:lastModifiedBy>Dan Henderson</cp:lastModifiedBy>
  <cp:revision>1</cp:revision>
  <dcterms:created xsi:type="dcterms:W3CDTF">2024-03-30T22:23:55Z</dcterms:created>
  <dcterms:modified xsi:type="dcterms:W3CDTF">2024-03-30T22:38:08Z</dcterms:modified>
</cp:coreProperties>
</file>