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56" d="100"/>
          <a:sy n="56" d="100"/>
        </p:scale>
        <p:origin x="60" y="10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Henderson" userId="6e2e7b28a05f6ab1" providerId="LiveId" clId="{44A4A634-DF1E-42BA-98D5-CABC0D0AF663}"/>
    <pc:docChg chg="undo custSel addSld modSld">
      <pc:chgData name="Daniel Henderson" userId="6e2e7b28a05f6ab1" providerId="LiveId" clId="{44A4A634-DF1E-42BA-98D5-CABC0D0AF663}" dt="2024-03-24T00:13:03.219" v="384" actId="1076"/>
      <pc:docMkLst>
        <pc:docMk/>
      </pc:docMkLst>
      <pc:sldChg chg="addSp modSp mod">
        <pc:chgData name="Daniel Henderson" userId="6e2e7b28a05f6ab1" providerId="LiveId" clId="{44A4A634-DF1E-42BA-98D5-CABC0D0AF663}" dt="2024-03-24T00:06:26.972" v="202" actId="1076"/>
        <pc:sldMkLst>
          <pc:docMk/>
          <pc:sldMk cId="357446648" sldId="263"/>
        </pc:sldMkLst>
        <pc:spChg chg="mod">
          <ac:chgData name="Daniel Henderson" userId="6e2e7b28a05f6ab1" providerId="LiveId" clId="{44A4A634-DF1E-42BA-98D5-CABC0D0AF663}" dt="2024-03-23T23:59:23.657" v="111" actId="1076"/>
          <ac:spMkLst>
            <pc:docMk/>
            <pc:sldMk cId="357446648" sldId="263"/>
            <ac:spMk id="8" creationId="{C4F07CD8-8B1B-E340-2D64-FE6737FBA741}"/>
          </ac:spMkLst>
        </pc:spChg>
        <pc:spChg chg="mod">
          <ac:chgData name="Daniel Henderson" userId="6e2e7b28a05f6ab1" providerId="LiveId" clId="{44A4A634-DF1E-42BA-98D5-CABC0D0AF663}" dt="2024-03-23T23:59:27.267" v="112" actId="1076"/>
          <ac:spMkLst>
            <pc:docMk/>
            <pc:sldMk cId="357446648" sldId="263"/>
            <ac:spMk id="9" creationId="{5E2B6D71-B903-BE6F-607A-8DC8FDEAB723}"/>
          </ac:spMkLst>
        </pc:spChg>
        <pc:spChg chg="mod">
          <ac:chgData name="Daniel Henderson" userId="6e2e7b28a05f6ab1" providerId="LiveId" clId="{44A4A634-DF1E-42BA-98D5-CABC0D0AF663}" dt="2024-03-24T00:03:59.020" v="182" actId="1076"/>
          <ac:spMkLst>
            <pc:docMk/>
            <pc:sldMk cId="357446648" sldId="263"/>
            <ac:spMk id="10" creationId="{199A64E5-18E5-603D-4DC5-0D0EB1B891EC}"/>
          </ac:spMkLst>
        </pc:spChg>
        <pc:spChg chg="mod">
          <ac:chgData name="Daniel Henderson" userId="6e2e7b28a05f6ab1" providerId="LiveId" clId="{44A4A634-DF1E-42BA-98D5-CABC0D0AF663}" dt="2024-03-24T00:05:00.761" v="188" actId="1076"/>
          <ac:spMkLst>
            <pc:docMk/>
            <pc:sldMk cId="357446648" sldId="263"/>
            <ac:spMk id="11" creationId="{237C9AA6-F1F5-E600-A4E4-009129FC7C34}"/>
          </ac:spMkLst>
        </pc:spChg>
        <pc:spChg chg="mod">
          <ac:chgData name="Daniel Henderson" userId="6e2e7b28a05f6ab1" providerId="LiveId" clId="{44A4A634-DF1E-42BA-98D5-CABC0D0AF663}" dt="2024-03-24T00:05:29.262" v="193" actId="1076"/>
          <ac:spMkLst>
            <pc:docMk/>
            <pc:sldMk cId="357446648" sldId="263"/>
            <ac:spMk id="12" creationId="{01EB2902-F28F-3855-2932-4EB793BA5FA8}"/>
          </ac:spMkLst>
        </pc:spChg>
        <pc:spChg chg="mod">
          <ac:chgData name="Daniel Henderson" userId="6e2e7b28a05f6ab1" providerId="LiveId" clId="{44A4A634-DF1E-42BA-98D5-CABC0D0AF663}" dt="2024-03-24T00:05:43.494" v="195" actId="1076"/>
          <ac:spMkLst>
            <pc:docMk/>
            <pc:sldMk cId="357446648" sldId="263"/>
            <ac:spMk id="13" creationId="{D85FF043-51C4-E4E2-513F-631829B8619D}"/>
          </ac:spMkLst>
        </pc:spChg>
        <pc:spChg chg="add mod">
          <ac:chgData name="Daniel Henderson" userId="6e2e7b28a05f6ab1" providerId="LiveId" clId="{44A4A634-DF1E-42BA-98D5-CABC0D0AF663}" dt="2024-03-24T00:05:36.370" v="194" actId="1076"/>
          <ac:spMkLst>
            <pc:docMk/>
            <pc:sldMk cId="357446648" sldId="263"/>
            <ac:spMk id="14" creationId="{9C6E80AC-E511-BBF1-F9B3-C0F69DDFEDA4}"/>
          </ac:spMkLst>
        </pc:spChg>
        <pc:spChg chg="add mod">
          <ac:chgData name="Daniel Henderson" userId="6e2e7b28a05f6ab1" providerId="LiveId" clId="{44A4A634-DF1E-42BA-98D5-CABC0D0AF663}" dt="2024-03-24T00:06:23.124" v="201" actId="1076"/>
          <ac:spMkLst>
            <pc:docMk/>
            <pc:sldMk cId="357446648" sldId="263"/>
            <ac:spMk id="15" creationId="{45C25290-C23D-FB60-069D-9898A73E0345}"/>
          </ac:spMkLst>
        </pc:spChg>
        <pc:spChg chg="add mod">
          <ac:chgData name="Daniel Henderson" userId="6e2e7b28a05f6ab1" providerId="LiveId" clId="{44A4A634-DF1E-42BA-98D5-CABC0D0AF663}" dt="2024-03-24T00:05:51.797" v="196" actId="1076"/>
          <ac:spMkLst>
            <pc:docMk/>
            <pc:sldMk cId="357446648" sldId="263"/>
            <ac:spMk id="16" creationId="{59055FC0-2B3D-B65F-8964-FBE3B348B644}"/>
          </ac:spMkLst>
        </pc:spChg>
        <pc:spChg chg="add mod">
          <ac:chgData name="Daniel Henderson" userId="6e2e7b28a05f6ab1" providerId="LiveId" clId="{44A4A634-DF1E-42BA-98D5-CABC0D0AF663}" dt="2024-03-24T00:06:26.972" v="202" actId="1076"/>
          <ac:spMkLst>
            <pc:docMk/>
            <pc:sldMk cId="357446648" sldId="263"/>
            <ac:spMk id="17" creationId="{ED2A60C8-215B-E23B-6465-44D05BBFA9AC}"/>
          </ac:spMkLst>
        </pc:spChg>
        <pc:spChg chg="add mod">
          <ac:chgData name="Daniel Henderson" userId="6e2e7b28a05f6ab1" providerId="LiveId" clId="{44A4A634-DF1E-42BA-98D5-CABC0D0AF663}" dt="2024-03-24T00:04:51.382" v="187" actId="1076"/>
          <ac:spMkLst>
            <pc:docMk/>
            <pc:sldMk cId="357446648" sldId="263"/>
            <ac:spMk id="18" creationId="{BD015249-85E6-6D79-E57F-D1B7C3F2F439}"/>
          </ac:spMkLst>
        </pc:spChg>
        <pc:spChg chg="add mod">
          <ac:chgData name="Daniel Henderson" userId="6e2e7b28a05f6ab1" providerId="LiveId" clId="{44A4A634-DF1E-42BA-98D5-CABC0D0AF663}" dt="2024-03-24T00:06:13.972" v="199" actId="1076"/>
          <ac:spMkLst>
            <pc:docMk/>
            <pc:sldMk cId="357446648" sldId="263"/>
            <ac:spMk id="19" creationId="{99F228AC-9E45-D980-727A-E76A19DD5A8D}"/>
          </ac:spMkLst>
        </pc:spChg>
        <pc:spChg chg="add mod">
          <ac:chgData name="Daniel Henderson" userId="6e2e7b28a05f6ab1" providerId="LiveId" clId="{44A4A634-DF1E-42BA-98D5-CABC0D0AF663}" dt="2024-03-24T00:06:09.597" v="198" actId="1076"/>
          <ac:spMkLst>
            <pc:docMk/>
            <pc:sldMk cId="357446648" sldId="263"/>
            <ac:spMk id="20" creationId="{7932D2FD-7FD5-4FE9-D492-1F6471E2C8F2}"/>
          </ac:spMkLst>
        </pc:spChg>
        <pc:spChg chg="add mod">
          <ac:chgData name="Daniel Henderson" userId="6e2e7b28a05f6ab1" providerId="LiveId" clId="{44A4A634-DF1E-42BA-98D5-CABC0D0AF663}" dt="2024-03-24T00:06:01.918" v="197" actId="1076"/>
          <ac:spMkLst>
            <pc:docMk/>
            <pc:sldMk cId="357446648" sldId="263"/>
            <ac:spMk id="21" creationId="{2633C995-CC05-6EAB-D27B-1A775B9855B5}"/>
          </ac:spMkLst>
        </pc:spChg>
      </pc:sldChg>
      <pc:sldChg chg="modSp new mod">
        <pc:chgData name="Daniel Henderson" userId="6e2e7b28a05f6ab1" providerId="LiveId" clId="{44A4A634-DF1E-42BA-98D5-CABC0D0AF663}" dt="2024-03-24T00:13:03.219" v="384" actId="1076"/>
        <pc:sldMkLst>
          <pc:docMk/>
          <pc:sldMk cId="4066722269" sldId="264"/>
        </pc:sldMkLst>
        <pc:spChg chg="mod">
          <ac:chgData name="Daniel Henderson" userId="6e2e7b28a05f6ab1" providerId="LiveId" clId="{44A4A634-DF1E-42BA-98D5-CABC0D0AF663}" dt="2024-03-24T00:07:59.411" v="219" actId="403"/>
          <ac:spMkLst>
            <pc:docMk/>
            <pc:sldMk cId="4066722269" sldId="264"/>
            <ac:spMk id="2" creationId="{6B7A627F-7B88-BF5D-DBA1-121364D0E860}"/>
          </ac:spMkLst>
        </pc:spChg>
        <pc:spChg chg="mod">
          <ac:chgData name="Daniel Henderson" userId="6e2e7b28a05f6ab1" providerId="LiveId" clId="{44A4A634-DF1E-42BA-98D5-CABC0D0AF663}" dt="2024-03-24T00:13:03.219" v="384" actId="1076"/>
          <ac:spMkLst>
            <pc:docMk/>
            <pc:sldMk cId="4066722269" sldId="264"/>
            <ac:spMk id="3" creationId="{B383A5E7-424D-58A1-2955-ED584B0D7CAB}"/>
          </ac:spMkLst>
        </pc:spChg>
        <pc:spChg chg="mod">
          <ac:chgData name="Daniel Henderson" userId="6e2e7b28a05f6ab1" providerId="LiveId" clId="{44A4A634-DF1E-42BA-98D5-CABC0D0AF663}" dt="2024-03-24T00:12:31.916" v="376" actId="1076"/>
          <ac:spMkLst>
            <pc:docMk/>
            <pc:sldMk cId="4066722269" sldId="264"/>
            <ac:spMk id="4" creationId="{95DEB642-088D-3FDA-8B2A-DE8E5B1392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Greek To 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Ephesians 3:1-6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865"/>
            <a:ext cx="10515600" cy="1196975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From Last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" y="1386839"/>
            <a:ext cx="4015740" cy="52812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3 Manuscripts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/>
              <a:t>Vatican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/>
              <a:t>Sinaitic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Alexandrian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3 Classifications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/>
              <a:t>Alexandrian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/>
              <a:t>Syrian/Byzantine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/>
              <a:t>Western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F1577A0-AC7C-715C-1698-BE437B4F083E}"/>
              </a:ext>
            </a:extLst>
          </p:cNvPr>
          <p:cNvSpPr txBox="1">
            <a:spLocks/>
          </p:cNvSpPr>
          <p:nvPr/>
        </p:nvSpPr>
        <p:spPr>
          <a:xfrm>
            <a:off x="4259580" y="1386837"/>
            <a:ext cx="4983480" cy="52812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4000" dirty="0"/>
              <a:t>Versions (Translations)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3600" dirty="0"/>
              <a:t>Syriac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3600" dirty="0"/>
              <a:t>Latin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3600" dirty="0"/>
              <a:t>Coptic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3600" dirty="0"/>
              <a:t>Armenian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3600" dirty="0"/>
              <a:t>Gothic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3600" dirty="0"/>
              <a:t>Ethiopic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3600" dirty="0"/>
              <a:t>Georgian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8D6C71F-23CE-24DE-7F37-6EAF30A5A858}"/>
              </a:ext>
            </a:extLst>
          </p:cNvPr>
          <p:cNvSpPr txBox="1">
            <a:spLocks/>
          </p:cNvSpPr>
          <p:nvPr/>
        </p:nvSpPr>
        <p:spPr>
          <a:xfrm>
            <a:off x="7490460" y="2423160"/>
            <a:ext cx="4457700" cy="4244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4000" dirty="0"/>
              <a:t>~ 8000 Latin Vulgate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4000" dirty="0"/>
              <a:t>Lindisfarne Gospels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4000" dirty="0"/>
              <a:t>Anglo-Saxon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4000" dirty="0"/>
              <a:t>&gt; 1000 copies &amp; fragments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4000" dirty="0"/>
              <a:t>1,000s of quotations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9D29E-46B4-83A6-BE72-20361252B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A Work Of Centuries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BAE7E-6993-D3A9-EB34-338ED07C3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7649" y="1825625"/>
            <a:ext cx="5864551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200"/>
              </a:spcBef>
            </a:pPr>
            <a:r>
              <a:rPr lang="en-US" sz="3600" dirty="0"/>
              <a:t>1516 Erasmus</a:t>
            </a:r>
          </a:p>
          <a:p>
            <a:pPr>
              <a:lnSpc>
                <a:spcPct val="100000"/>
              </a:lnSpc>
              <a:spcBef>
                <a:spcPts val="4200"/>
              </a:spcBef>
            </a:pPr>
            <a:r>
              <a:rPr lang="en-US" sz="3600" dirty="0"/>
              <a:t>1546-1551 Robert Stephanus</a:t>
            </a:r>
          </a:p>
          <a:p>
            <a:pPr>
              <a:lnSpc>
                <a:spcPct val="100000"/>
              </a:lnSpc>
              <a:spcBef>
                <a:spcPts val="4200"/>
              </a:spcBef>
            </a:pPr>
            <a:r>
              <a:rPr lang="en-US" sz="3600" dirty="0"/>
              <a:t>1565-1604 Theodore </a:t>
            </a:r>
            <a:r>
              <a:rPr lang="en-US" sz="3600" dirty="0" err="1"/>
              <a:t>Beza</a:t>
            </a:r>
            <a:endParaRPr lang="en-US" sz="3600" dirty="0"/>
          </a:p>
          <a:p>
            <a:pPr>
              <a:lnSpc>
                <a:spcPct val="100000"/>
              </a:lnSpc>
              <a:spcBef>
                <a:spcPts val="4200"/>
              </a:spcBef>
            </a:pPr>
            <a:r>
              <a:rPr lang="en-US" sz="3600" dirty="0"/>
              <a:t>1633 “Textus Receptus”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25405-9F88-2FF1-6758-061B07F727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200"/>
              </a:spcBef>
            </a:pPr>
            <a:r>
              <a:rPr lang="en-US" sz="3600" dirty="0"/>
              <a:t>1707 John Mill – Variants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en-US" sz="3600" dirty="0"/>
              <a:t>1881 Westcott-</a:t>
            </a:r>
            <a:r>
              <a:rPr lang="en-US" sz="3600" dirty="0" err="1"/>
              <a:t>Hort</a:t>
            </a:r>
            <a:endParaRPr lang="en-US" sz="3600" dirty="0"/>
          </a:p>
          <a:p>
            <a:pPr lvl="1">
              <a:lnSpc>
                <a:spcPct val="100000"/>
              </a:lnSpc>
            </a:pPr>
            <a:r>
              <a:rPr lang="en-US" sz="3200" dirty="0"/>
              <a:t>Newly available copies</a:t>
            </a:r>
          </a:p>
          <a:p>
            <a:pPr lvl="1">
              <a:lnSpc>
                <a:spcPct val="100000"/>
              </a:lnSpc>
            </a:pPr>
            <a:r>
              <a:rPr lang="en-US" sz="3200" dirty="0"/>
              <a:t>Considered all sources</a:t>
            </a:r>
          </a:p>
          <a:p>
            <a:pPr lvl="1">
              <a:lnSpc>
                <a:spcPct val="100000"/>
              </a:lnSpc>
            </a:pPr>
            <a:r>
              <a:rPr lang="en-US" sz="3200" dirty="0"/>
              <a:t>Quality over quantity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en-US" sz="3600" dirty="0"/>
              <a:t>1900s Nestle-Aland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9402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D16E8-4F65-52D4-9E01-CFAD9B3FF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117"/>
            <a:ext cx="10515600" cy="968019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English Please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1596DC-C7DD-0F82-3F81-BACEC77C295E}"/>
              </a:ext>
            </a:extLst>
          </p:cNvPr>
          <p:cNvSpPr txBox="1"/>
          <p:nvPr/>
        </p:nvSpPr>
        <p:spPr>
          <a:xfrm>
            <a:off x="265632" y="1145136"/>
            <a:ext cx="30091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Tyndale 1526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F07CD8-8B1B-E340-2D64-FE6737FBA741}"/>
              </a:ext>
            </a:extLst>
          </p:cNvPr>
          <p:cNvSpPr txBox="1"/>
          <p:nvPr/>
        </p:nvSpPr>
        <p:spPr>
          <a:xfrm>
            <a:off x="1047581" y="1671159"/>
            <a:ext cx="3142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Coverdale 1535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2B6D71-B903-BE6F-607A-8DC8FDEAB723}"/>
              </a:ext>
            </a:extLst>
          </p:cNvPr>
          <p:cNvSpPr txBox="1"/>
          <p:nvPr/>
        </p:nvSpPr>
        <p:spPr>
          <a:xfrm>
            <a:off x="1327902" y="2172919"/>
            <a:ext cx="336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Great Bible 1539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9A64E5-18E5-603D-4DC5-0D0EB1B891EC}"/>
              </a:ext>
            </a:extLst>
          </p:cNvPr>
          <p:cNvSpPr txBox="1"/>
          <p:nvPr/>
        </p:nvSpPr>
        <p:spPr>
          <a:xfrm>
            <a:off x="5231439" y="2198616"/>
            <a:ext cx="3740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Geneva Bible 1560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7C9AA6-F1F5-E600-A4E4-009129FC7C34}"/>
              </a:ext>
            </a:extLst>
          </p:cNvPr>
          <p:cNvSpPr txBox="1"/>
          <p:nvPr/>
        </p:nvSpPr>
        <p:spPr>
          <a:xfrm>
            <a:off x="672113" y="2726073"/>
            <a:ext cx="7006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Authorized (King James) 1611, 1613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EB2902-F28F-3855-2932-4EB793BA5FA8}"/>
              </a:ext>
            </a:extLst>
          </p:cNvPr>
          <p:cNvSpPr txBox="1"/>
          <p:nvPr/>
        </p:nvSpPr>
        <p:spPr>
          <a:xfrm>
            <a:off x="877201" y="3324176"/>
            <a:ext cx="4266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English Revised 1885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5FF043-51C4-E4E2-513F-631829B8619D}"/>
              </a:ext>
            </a:extLst>
          </p:cNvPr>
          <p:cNvSpPr txBox="1"/>
          <p:nvPr/>
        </p:nvSpPr>
        <p:spPr>
          <a:xfrm>
            <a:off x="877201" y="3910687"/>
            <a:ext cx="4894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American Standard 1901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6E80AC-E511-BBF1-F9B3-C0F69DDFEDA4}"/>
              </a:ext>
            </a:extLst>
          </p:cNvPr>
          <p:cNvSpPr txBox="1"/>
          <p:nvPr/>
        </p:nvSpPr>
        <p:spPr>
          <a:xfrm>
            <a:off x="5407705" y="3314746"/>
            <a:ext cx="4541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Revised Standard 1946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C25290-C23D-FB60-069D-9898A73E0345}"/>
              </a:ext>
            </a:extLst>
          </p:cNvPr>
          <p:cNvSpPr txBox="1"/>
          <p:nvPr/>
        </p:nvSpPr>
        <p:spPr>
          <a:xfrm>
            <a:off x="7401233" y="5323320"/>
            <a:ext cx="4720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New English 1961, 1970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055FC0-2B3D-B65F-8964-FBE3B348B644}"/>
              </a:ext>
            </a:extLst>
          </p:cNvPr>
          <p:cNvSpPr txBox="1"/>
          <p:nvPr/>
        </p:nvSpPr>
        <p:spPr>
          <a:xfrm>
            <a:off x="6316320" y="3909288"/>
            <a:ext cx="3445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NASB 1963, 1995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2A60C8-215B-E23B-6465-44D05BBFA9AC}"/>
              </a:ext>
            </a:extLst>
          </p:cNvPr>
          <p:cNvSpPr txBox="1"/>
          <p:nvPr/>
        </p:nvSpPr>
        <p:spPr>
          <a:xfrm>
            <a:off x="8407211" y="5969651"/>
            <a:ext cx="3084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NIV 1973, 2011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015249-85E6-6D79-E57F-D1B7C3F2F439}"/>
              </a:ext>
            </a:extLst>
          </p:cNvPr>
          <p:cNvSpPr txBox="1"/>
          <p:nvPr/>
        </p:nvSpPr>
        <p:spPr>
          <a:xfrm>
            <a:off x="8589712" y="2726073"/>
            <a:ext cx="3342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NKJV 1979/1982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F228AC-9E45-D980-727A-E76A19DD5A8D}"/>
              </a:ext>
            </a:extLst>
          </p:cNvPr>
          <p:cNvSpPr txBox="1"/>
          <p:nvPr/>
        </p:nvSpPr>
        <p:spPr>
          <a:xfrm>
            <a:off x="878951" y="5095301"/>
            <a:ext cx="3089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ESV 2001, 2011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32D2FD-7FD5-4FE9-D492-1F6471E2C8F2}"/>
              </a:ext>
            </a:extLst>
          </p:cNvPr>
          <p:cNvSpPr txBox="1"/>
          <p:nvPr/>
        </p:nvSpPr>
        <p:spPr>
          <a:xfrm>
            <a:off x="5456470" y="4557018"/>
            <a:ext cx="1944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CSB 2017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33C995-CC05-6EAB-D27B-1A775B9855B5}"/>
              </a:ext>
            </a:extLst>
          </p:cNvPr>
          <p:cNvSpPr txBox="1"/>
          <p:nvPr/>
        </p:nvSpPr>
        <p:spPr>
          <a:xfrm>
            <a:off x="1830026" y="4588858"/>
            <a:ext cx="3313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HCSB 1999-2009</a:t>
            </a:r>
          </a:p>
        </p:txBody>
      </p:sp>
    </p:spTree>
    <p:extLst>
      <p:ext uri="{BB962C8B-B14F-4D97-AF65-F5344CB8AC3E}">
        <p14:creationId xmlns:p14="http://schemas.microsoft.com/office/powerpoint/2010/main" val="35744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627F-7B88-BF5D-DBA1-121364D0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No Excuse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3A5E7-424D-58A1-2955-ED584B0D7C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0193" y="2158911"/>
            <a:ext cx="4417463" cy="3481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There are many excellent choices for both reading and deep study of God’s Word.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EB642-088D-3FDA-8B2A-DE8E5B139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6826" y="3025211"/>
            <a:ext cx="5501355" cy="3399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i="1" dirty="0"/>
              <a:t>By reading this you are able to understand my insight into the mystery of Christ.</a:t>
            </a:r>
          </a:p>
          <a:p>
            <a:pPr marL="0" indent="0" algn="r">
              <a:buNone/>
            </a:pPr>
            <a:r>
              <a:rPr lang="en-US" sz="4400" b="1" dirty="0">
                <a:solidFill>
                  <a:schemeClr val="accent2"/>
                </a:solidFill>
              </a:rPr>
              <a:t>Ephesians 3:4</a:t>
            </a:r>
          </a:p>
        </p:txBody>
      </p:sp>
    </p:spTree>
    <p:extLst>
      <p:ext uri="{BB962C8B-B14F-4D97-AF65-F5344CB8AC3E}">
        <p14:creationId xmlns:p14="http://schemas.microsoft.com/office/powerpoint/2010/main" val="4066722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114</TotalTime>
  <Words>168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Greek To Me</vt:lpstr>
      <vt:lpstr>From Last Week</vt:lpstr>
      <vt:lpstr>A Work Of Centuries</vt:lpstr>
      <vt:lpstr>English Please</vt:lpstr>
      <vt:lpstr>No Excuse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To Me</dc:title>
  <dc:creator>Daniel Henderson</dc:creator>
  <cp:lastModifiedBy>Daniel Henderson</cp:lastModifiedBy>
  <cp:revision>1</cp:revision>
  <dcterms:created xsi:type="dcterms:W3CDTF">2024-03-23T22:18:46Z</dcterms:created>
  <dcterms:modified xsi:type="dcterms:W3CDTF">2024-03-24T00:13:07Z</dcterms:modified>
</cp:coreProperties>
</file>