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1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0050"/>
            <a:ext cx="9144000" cy="310991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Creator Guides 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2:1-9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Songs Have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5638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#9 Our God, He Is Alive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Secure, is life from mortal mind, God holds the germ within His Hand, </a:t>
            </a:r>
            <a:r>
              <a:rPr lang="en-US" sz="3600" i="1" dirty="0" err="1"/>
              <a:t>tho</a:t>
            </a:r>
            <a:r>
              <a:rPr lang="en-US" sz="3600" i="1" dirty="0"/>
              <a:t>’ men may search they cannot find</a:t>
            </a:r>
            <a:r>
              <a:rPr lang="en-US" sz="3600" dirty="0"/>
              <a:t>, for God alone does understand.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8:58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Songs Have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5638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#407 He Leadeth Me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He leadeth me, He leadeth me, </a:t>
            </a:r>
            <a:r>
              <a:rPr lang="en-US" sz="3600" i="1" dirty="0"/>
              <a:t>By His own hand He leadeth me</a:t>
            </a:r>
            <a:r>
              <a:rPr lang="en-US" sz="3600" dirty="0"/>
              <a:t>: His faithful </a:t>
            </a:r>
            <a:r>
              <a:rPr lang="en-US" sz="3600" dirty="0" err="1"/>
              <a:t>follow’r</a:t>
            </a:r>
            <a:r>
              <a:rPr lang="en-US" sz="3600" dirty="0"/>
              <a:t> I would be, for by His hand He leadeth 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31:32</a:t>
            </a:r>
          </a:p>
        </p:txBody>
      </p:sp>
    </p:spTree>
    <p:extLst>
      <p:ext uri="{BB962C8B-B14F-4D97-AF65-F5344CB8AC3E}">
        <p14:creationId xmlns:p14="http://schemas.microsoft.com/office/powerpoint/2010/main" val="311776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1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The Creator Guides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11515725" cy="275590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000" dirty="0"/>
              <a:t>Through Life &amp; Death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000" dirty="0"/>
              <a:t>I Need Not Fear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7218" y="4581525"/>
            <a:ext cx="10323286" cy="1911350"/>
          </a:xfrm>
        </p:spPr>
        <p:txBody>
          <a:bodyPr anchor="ctr" anchorCtr="1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solidFill>
                  <a:schemeClr val="accent4"/>
                </a:solidFill>
              </a:rPr>
              <a:t>Romans 8:31-39</a:t>
            </a:r>
          </a:p>
        </p:txBody>
      </p:sp>
    </p:spTree>
    <p:extLst>
      <p:ext uri="{BB962C8B-B14F-4D97-AF65-F5344CB8AC3E}">
        <p14:creationId xmlns:p14="http://schemas.microsoft.com/office/powerpoint/2010/main" val="26322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17</TotalTime>
  <Words>117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The Creator Guides Me</vt:lpstr>
      <vt:lpstr>Songs Have Meaning</vt:lpstr>
      <vt:lpstr>Songs Have Meaning</vt:lpstr>
      <vt:lpstr>The Creator Guides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Creator Guides Me</dc:title>
  <dc:creator>Dan Henderson</dc:creator>
  <cp:lastModifiedBy>Dan Henderson</cp:lastModifiedBy>
  <cp:revision>1</cp:revision>
  <dcterms:created xsi:type="dcterms:W3CDTF">2024-04-06T23:56:18Z</dcterms:created>
  <dcterms:modified xsi:type="dcterms:W3CDTF">2024-04-07T00:14:09Z</dcterms:modified>
</cp:coreProperties>
</file>