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3" y="11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The Ways Of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7:13-14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Choose!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Gate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7:24-27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13:24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CACBD-2FFF-E4DF-EF0F-0D68C007C4D5}"/>
              </a:ext>
            </a:extLst>
          </p:cNvPr>
          <p:cNvSpPr txBox="1"/>
          <p:nvPr/>
        </p:nvSpPr>
        <p:spPr>
          <a:xfrm>
            <a:off x="4341264" y="1825625"/>
            <a:ext cx="39132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800"/>
              </a:spcAft>
            </a:pPr>
            <a:r>
              <a:rPr lang="en-US" sz="4000" dirty="0"/>
              <a:t>Guiding Principles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Choose!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2">
                    <a:lumMod val="90000"/>
                  </a:schemeClr>
                </a:solidFill>
              </a:rPr>
              <a:t>Gate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Way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10:38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CACBD-2FFF-E4DF-EF0F-0D68C007C4D5}"/>
              </a:ext>
            </a:extLst>
          </p:cNvPr>
          <p:cNvSpPr txBox="1"/>
          <p:nvPr/>
        </p:nvSpPr>
        <p:spPr>
          <a:xfrm>
            <a:off x="4341264" y="1825625"/>
            <a:ext cx="39132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800"/>
              </a:spcAft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Guiding Principles</a:t>
            </a:r>
          </a:p>
          <a:p>
            <a:pPr>
              <a:spcAft>
                <a:spcPts val="4800"/>
              </a:spcAft>
            </a:pPr>
            <a:r>
              <a:rPr lang="en-US" sz="4000" dirty="0"/>
              <a:t>Direction</a:t>
            </a:r>
          </a:p>
        </p:txBody>
      </p:sp>
    </p:spTree>
    <p:extLst>
      <p:ext uri="{BB962C8B-B14F-4D97-AF65-F5344CB8AC3E}">
        <p14:creationId xmlns:p14="http://schemas.microsoft.com/office/powerpoint/2010/main" val="2400352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Choose!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2">
                    <a:lumMod val="90000"/>
                  </a:schemeClr>
                </a:solidFill>
              </a:rPr>
              <a:t>Gate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2">
                    <a:lumMod val="90000"/>
                  </a:schemeClr>
                </a:solidFill>
              </a:rPr>
              <a:t>Way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Group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13:13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25:31-33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4:4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CACBD-2FFF-E4DF-EF0F-0D68C007C4D5}"/>
              </a:ext>
            </a:extLst>
          </p:cNvPr>
          <p:cNvSpPr txBox="1"/>
          <p:nvPr/>
        </p:nvSpPr>
        <p:spPr>
          <a:xfrm>
            <a:off x="4341264" y="1825625"/>
            <a:ext cx="391325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800"/>
              </a:spcAft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Guiding Principles</a:t>
            </a:r>
          </a:p>
          <a:p>
            <a:pPr>
              <a:spcAft>
                <a:spcPts val="4800"/>
              </a:spcAft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Direction</a:t>
            </a:r>
          </a:p>
          <a:p>
            <a:pPr>
              <a:spcAft>
                <a:spcPts val="4800"/>
              </a:spcAft>
            </a:pPr>
            <a:r>
              <a:rPr lang="en-US" sz="4000" dirty="0"/>
              <a:t>Discipleship</a:t>
            </a:r>
          </a:p>
        </p:txBody>
      </p:sp>
    </p:spTree>
    <p:extLst>
      <p:ext uri="{BB962C8B-B14F-4D97-AF65-F5344CB8AC3E}">
        <p14:creationId xmlns:p14="http://schemas.microsoft.com/office/powerpoint/2010/main" val="109467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Choose!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2">
                    <a:lumMod val="90000"/>
                  </a:schemeClr>
                </a:solidFill>
              </a:rPr>
              <a:t>Gate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2">
                    <a:lumMod val="90000"/>
                  </a:schemeClr>
                </a:solidFill>
              </a:rPr>
              <a:t>Way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>
                <a:solidFill>
                  <a:schemeClr val="tx2">
                    <a:lumMod val="90000"/>
                  </a:schemeClr>
                </a:solidFill>
              </a:rPr>
              <a:t>Group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Destination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1:7-9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20:14-15; Revelation 21:3-8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8:21,24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6:22-23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25:20-23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4:6-8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CACBD-2FFF-E4DF-EF0F-0D68C007C4D5}"/>
              </a:ext>
            </a:extLst>
          </p:cNvPr>
          <p:cNvSpPr txBox="1"/>
          <p:nvPr/>
        </p:nvSpPr>
        <p:spPr>
          <a:xfrm>
            <a:off x="4341264" y="1825625"/>
            <a:ext cx="391325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4800"/>
              </a:spcAft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Guiding Principles</a:t>
            </a:r>
          </a:p>
          <a:p>
            <a:pPr>
              <a:spcAft>
                <a:spcPts val="4800"/>
              </a:spcAft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Direction</a:t>
            </a:r>
          </a:p>
          <a:p>
            <a:pPr>
              <a:spcAft>
                <a:spcPts val="4800"/>
              </a:spcAft>
            </a:pPr>
            <a:r>
              <a:rPr lang="en-US" sz="4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Discipleship</a:t>
            </a:r>
          </a:p>
          <a:p>
            <a:pPr>
              <a:spcAft>
                <a:spcPts val="4800"/>
              </a:spcAft>
            </a:pPr>
            <a:r>
              <a:rPr lang="en-US" sz="4000" dirty="0"/>
              <a:t>Consequences</a:t>
            </a:r>
          </a:p>
        </p:txBody>
      </p:sp>
    </p:spTree>
    <p:extLst>
      <p:ext uri="{BB962C8B-B14F-4D97-AF65-F5344CB8AC3E}">
        <p14:creationId xmlns:p14="http://schemas.microsoft.com/office/powerpoint/2010/main" val="92801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23354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I Must Choose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67100" y="4216178"/>
            <a:ext cx="5257800" cy="1023567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0" dirty="0">
                <a:solidFill>
                  <a:schemeClr val="accent4"/>
                </a:solidFill>
              </a:rPr>
              <a:t>Joshua 24:14-15</a:t>
            </a:r>
          </a:p>
        </p:txBody>
      </p:sp>
    </p:spTree>
    <p:extLst>
      <p:ext uri="{BB962C8B-B14F-4D97-AF65-F5344CB8AC3E}">
        <p14:creationId xmlns:p14="http://schemas.microsoft.com/office/powerpoint/2010/main" val="115942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17</TotalTime>
  <Words>98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Ways Of Life</vt:lpstr>
      <vt:lpstr>Choose!</vt:lpstr>
      <vt:lpstr>Choose!</vt:lpstr>
      <vt:lpstr>Choose!</vt:lpstr>
      <vt:lpstr>Choose!</vt:lpstr>
      <vt:lpstr>I Must Choose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Ways Of Life</dc:title>
  <dc:creator>Dan Henderson</dc:creator>
  <cp:lastModifiedBy>Dan Henderson</cp:lastModifiedBy>
  <cp:revision>1</cp:revision>
  <dcterms:created xsi:type="dcterms:W3CDTF">2024-04-13T23:57:40Z</dcterms:created>
  <dcterms:modified xsi:type="dcterms:W3CDTF">2024-04-14T00:15:01Z</dcterms:modified>
</cp:coreProperties>
</file>