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4" r:id="rId5"/>
    <p:sldId id="265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>
        <p:scale>
          <a:sx n="50" d="100"/>
          <a:sy n="50" d="100"/>
        </p:scale>
        <p:origin x="6" y="123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5915"/>
            <a:ext cx="9144000" cy="3364048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Beware Of Wolves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7:15–23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Beware Of Wolves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4749" y="2295727"/>
            <a:ext cx="5475051" cy="41971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Always A Danger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1Kings 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Jeremiah 5:30-31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Beware Of Wolves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4749" y="2295727"/>
            <a:ext cx="5475051" cy="41971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000" dirty="0"/>
              <a:t>Always A Danger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Identifying Them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Life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57775" y="1825624"/>
            <a:ext cx="6589476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7:15; 2Peter 2:1; Jude 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4:1; 1Peter 5:8; 2Timothy 4:3-4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7:16-20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11:12-15; 1Timothy 4:1-3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7:21-23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8:20-21</a:t>
            </a:r>
          </a:p>
        </p:txBody>
      </p:sp>
    </p:spTree>
    <p:extLst>
      <p:ext uri="{BB962C8B-B14F-4D97-AF65-F5344CB8AC3E}">
        <p14:creationId xmlns:p14="http://schemas.microsoft.com/office/powerpoint/2010/main" val="3536101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Beware Of Wolves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4749" y="2295727"/>
            <a:ext cx="5475051" cy="41971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Always A Danger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Identifying Them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Life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Doctrine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5651" y="1825624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2:14-16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Deuteronomy 13:1-4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4:5-6</a:t>
            </a:r>
          </a:p>
        </p:txBody>
      </p:sp>
    </p:spTree>
    <p:extLst>
      <p:ext uri="{BB962C8B-B14F-4D97-AF65-F5344CB8AC3E}">
        <p14:creationId xmlns:p14="http://schemas.microsoft.com/office/powerpoint/2010/main" val="1239628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Beware Of Wolves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4749" y="2295727"/>
            <a:ext cx="5475051" cy="41971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Always A Danger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Identifying Them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Life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Doctrine</a:t>
            </a:r>
          </a:p>
          <a:p>
            <a:pPr marL="457200" lvl="1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3600" dirty="0"/>
              <a:t>Fruit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65651" y="1825624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3:12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2:23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Ezekiel 22:26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2:2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20:28-31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Galatians 1:6-12</a:t>
            </a:r>
          </a:p>
        </p:txBody>
      </p:sp>
    </p:spTree>
    <p:extLst>
      <p:ext uri="{BB962C8B-B14F-4D97-AF65-F5344CB8AC3E}">
        <p14:creationId xmlns:p14="http://schemas.microsoft.com/office/powerpoint/2010/main" val="1801598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Beware Of Wolves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44749" y="2295727"/>
            <a:ext cx="5475051" cy="419714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Always A Danger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Identifying Them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Consider Consequences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34050" y="1825625"/>
            <a:ext cx="561975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7:21; James 1:22-25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2:19; John 12:42-43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7:22-23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8:30-32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Titus 3:3-7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10:1-5; 11:14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17:10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6:17-18; Hebrews 5:9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1:7-9</a:t>
            </a:r>
          </a:p>
        </p:txBody>
      </p:sp>
    </p:spTree>
    <p:extLst>
      <p:ext uri="{BB962C8B-B14F-4D97-AF65-F5344CB8AC3E}">
        <p14:creationId xmlns:p14="http://schemas.microsoft.com/office/powerpoint/2010/main" val="3206344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18</TotalTime>
  <Words>139</Words>
  <Application>Microsoft Office PowerPoint</Application>
  <PresentationFormat>Widescreen</PresentationFormat>
  <Paragraphs>54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Beware Of Wolves</vt:lpstr>
      <vt:lpstr>Beware Of Wolves</vt:lpstr>
      <vt:lpstr>Beware Of Wolves</vt:lpstr>
      <vt:lpstr>Beware Of Wolves</vt:lpstr>
      <vt:lpstr>Beware Of Wolves</vt:lpstr>
      <vt:lpstr>Beware Of Wolves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Beware Of Wolves</dc:title>
  <dc:creator>Dan Henderson</dc:creator>
  <cp:lastModifiedBy>Dan Henderson</cp:lastModifiedBy>
  <cp:revision>1</cp:revision>
  <dcterms:created xsi:type="dcterms:W3CDTF">2024-05-12T00:33:27Z</dcterms:created>
  <dcterms:modified xsi:type="dcterms:W3CDTF">2024-05-12T00:51:51Z</dcterms:modified>
</cp:coreProperties>
</file>