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4" r:id="rId5"/>
    <p:sldId id="263" r:id="rId6"/>
    <p:sldId id="265" r:id="rId7"/>
    <p:sldId id="267" r:id="rId8"/>
    <p:sldId id="266" r:id="rId9"/>
    <p:sldId id="269" r:id="rId10"/>
    <p:sldId id="270" r:id="rId11"/>
    <p:sldId id="268" r:id="rId12"/>
    <p:sldId id="27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4" y="12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He Will Return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1Thessalonians 5:1-11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Resurrection Is Certain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Saints Come Rejoicing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See The Savior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Carried To Glory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14:1-3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1Thessalonians 4:16-18</a:t>
            </a:r>
          </a:p>
        </p:txBody>
      </p:sp>
    </p:spTree>
    <p:extLst>
      <p:ext uri="{BB962C8B-B14F-4D97-AF65-F5344CB8AC3E}">
        <p14:creationId xmlns:p14="http://schemas.microsoft.com/office/powerpoint/2010/main" val="32587612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Resurrection Is Certain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Saints Come Rejoicing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See The Savior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Carried To Glory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Death Is Defeated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15:54-58</a:t>
            </a:r>
          </a:p>
        </p:txBody>
      </p:sp>
    </p:spTree>
    <p:extLst>
      <p:ext uri="{BB962C8B-B14F-4D97-AF65-F5344CB8AC3E}">
        <p14:creationId xmlns:p14="http://schemas.microsoft.com/office/powerpoint/2010/main" val="37600203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490" y="651753"/>
            <a:ext cx="5869021" cy="3276499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Assurance Is In Christ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54712"/>
            <a:ext cx="9144000" cy="2307178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Romans 8:1-11</a:t>
            </a:r>
          </a:p>
          <a:p>
            <a:r>
              <a:rPr lang="en-US" sz="6000" dirty="0">
                <a:solidFill>
                  <a:schemeClr val="accent2"/>
                </a:solidFill>
              </a:rPr>
              <a:t>1John 1:5-2:6</a:t>
            </a:r>
          </a:p>
        </p:txBody>
      </p:sp>
    </p:spTree>
    <p:extLst>
      <p:ext uri="{BB962C8B-B14F-4D97-AF65-F5344CB8AC3E}">
        <p14:creationId xmlns:p14="http://schemas.microsoft.com/office/powerpoint/2010/main" val="2665873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“Blessed Assurance”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10:19-25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11 &amp; 12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“Blessed Assurance”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Jesus Is Mine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8:12-17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3:3-5</a:t>
            </a:r>
          </a:p>
        </p:txBody>
      </p:sp>
    </p:spTree>
    <p:extLst>
      <p:ext uri="{BB962C8B-B14F-4D97-AF65-F5344CB8AC3E}">
        <p14:creationId xmlns:p14="http://schemas.microsoft.com/office/powerpoint/2010/main" val="1526127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“Blessed Assurance”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Jesus Is Mine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Perfect Delight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28:10-22</a:t>
            </a:r>
          </a:p>
        </p:txBody>
      </p:sp>
    </p:spTree>
    <p:extLst>
      <p:ext uri="{BB962C8B-B14F-4D97-AF65-F5344CB8AC3E}">
        <p14:creationId xmlns:p14="http://schemas.microsoft.com/office/powerpoint/2010/main" val="1662039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“Blessed Assurance”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Jesus Is Mine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Perfect Delight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All Is At Rest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11:25-30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1:3-4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5:10-12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3:20-21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Titus 2:11-14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3:11-14</a:t>
            </a:r>
          </a:p>
        </p:txBody>
      </p:sp>
    </p:spTree>
    <p:extLst>
      <p:ext uri="{BB962C8B-B14F-4D97-AF65-F5344CB8AC3E}">
        <p14:creationId xmlns:p14="http://schemas.microsoft.com/office/powerpoint/2010/main" val="2888904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“Blessed Assurance”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Jesus Is Mine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Perfect Delight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All Is At Rest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Praising My Savior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146:1-2</a:t>
            </a:r>
          </a:p>
        </p:txBody>
      </p:sp>
    </p:spTree>
    <p:extLst>
      <p:ext uri="{BB962C8B-B14F-4D97-AF65-F5344CB8AC3E}">
        <p14:creationId xmlns:p14="http://schemas.microsoft.com/office/powerpoint/2010/main" val="1788505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Resurrection Is Certain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8:11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10:29-31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1Thessalonians 4:13-18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15:50-58</a:t>
            </a:r>
          </a:p>
        </p:txBody>
      </p:sp>
    </p:spTree>
    <p:extLst>
      <p:ext uri="{BB962C8B-B14F-4D97-AF65-F5344CB8AC3E}">
        <p14:creationId xmlns:p14="http://schemas.microsoft.com/office/powerpoint/2010/main" val="3472153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Resurrection Is Certain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Saints Come Rejoicing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15:50-58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5:25-29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21:3-4</a:t>
            </a:r>
          </a:p>
        </p:txBody>
      </p:sp>
    </p:spTree>
    <p:extLst>
      <p:ext uri="{BB962C8B-B14F-4D97-AF65-F5344CB8AC3E}">
        <p14:creationId xmlns:p14="http://schemas.microsoft.com/office/powerpoint/2010/main" val="1885719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Resurrection Is Certain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Saints Come Rejoicing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See The Savior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1:6-11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5:6-11</a:t>
            </a:r>
          </a:p>
        </p:txBody>
      </p:sp>
    </p:spTree>
    <p:extLst>
      <p:ext uri="{BB962C8B-B14F-4D97-AF65-F5344CB8AC3E}">
        <p14:creationId xmlns:p14="http://schemas.microsoft.com/office/powerpoint/2010/main" val="4085304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13</TotalTime>
  <Words>164</Words>
  <Application>Microsoft Office PowerPoint</Application>
  <PresentationFormat>Widescreen</PresentationFormat>
  <Paragraphs>60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He Will Return</vt:lpstr>
      <vt:lpstr>A “Blessed Assurance”</vt:lpstr>
      <vt:lpstr>A “Blessed Assurance”</vt:lpstr>
      <vt:lpstr>A “Blessed Assurance”</vt:lpstr>
      <vt:lpstr>A “Blessed Assurance”</vt:lpstr>
      <vt:lpstr>A “Blessed Assurance”</vt:lpstr>
      <vt:lpstr>Resurrection Is Certain</vt:lpstr>
      <vt:lpstr>Resurrection Is Certain</vt:lpstr>
      <vt:lpstr>Resurrection Is Certain</vt:lpstr>
      <vt:lpstr>Resurrection Is Certain</vt:lpstr>
      <vt:lpstr>Resurrection Is Certain</vt:lpstr>
      <vt:lpstr>Assurance Is In Christ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Will Return</dc:title>
  <dc:creator>Dan Henderson</dc:creator>
  <cp:lastModifiedBy>Dan Henderson</cp:lastModifiedBy>
  <cp:revision>1</cp:revision>
  <dcterms:created xsi:type="dcterms:W3CDTF">2024-05-04T21:58:11Z</dcterms:created>
  <dcterms:modified xsi:type="dcterms:W3CDTF">2024-05-04T22:12:01Z</dcterms:modified>
</cp:coreProperties>
</file>