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1013"/>
            <a:ext cx="9144000" cy="318895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They Changed My Bible!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1:22-25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6648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Substantial but no bearing on the text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Substantial with bearing on the text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Why Included?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11:10-23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7685" y="1871088"/>
            <a:ext cx="6139776" cy="1883789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one who has ears”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one who has ears to hear”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C07AE1A-E5CB-A3E1-1EF3-D14B16B9B0FC}"/>
              </a:ext>
            </a:extLst>
          </p:cNvPr>
          <p:cNvSpPr txBox="1">
            <a:spLocks/>
          </p:cNvSpPr>
          <p:nvPr/>
        </p:nvSpPr>
        <p:spPr>
          <a:xfrm>
            <a:off x="838200" y="1690689"/>
            <a:ext cx="4074268" cy="14416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11:10-23</a:t>
            </a:r>
          </a:p>
        </p:txBody>
      </p:sp>
    </p:spTree>
    <p:extLst>
      <p:ext uri="{BB962C8B-B14F-4D97-AF65-F5344CB8AC3E}">
        <p14:creationId xmlns:p14="http://schemas.microsoft.com/office/powerpoint/2010/main" val="54791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0408" y="2643424"/>
            <a:ext cx="6139776" cy="3031652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“Apollos”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“Apelles”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</a:t>
            </a:r>
            <a:r>
              <a:rPr lang="en-US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Apollonios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”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C07AE1A-E5CB-A3E1-1EF3-D14B16B9B0FC}"/>
              </a:ext>
            </a:extLst>
          </p:cNvPr>
          <p:cNvSpPr txBox="1">
            <a:spLocks/>
          </p:cNvSpPr>
          <p:nvPr/>
        </p:nvSpPr>
        <p:spPr>
          <a:xfrm>
            <a:off x="838200" y="1690689"/>
            <a:ext cx="4074268" cy="1928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11:10-23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Acts 18:24</a:t>
            </a:r>
          </a:p>
        </p:txBody>
      </p:sp>
    </p:spTree>
    <p:extLst>
      <p:ext uri="{BB962C8B-B14F-4D97-AF65-F5344CB8AC3E}">
        <p14:creationId xmlns:p14="http://schemas.microsoft.com/office/powerpoint/2010/main" val="311733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9591" y="3180370"/>
            <a:ext cx="6139776" cy="1957759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“Bethabara beyond the Jordan” or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“Bethany beyond the Jordan”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C07AE1A-E5CB-A3E1-1EF3-D14B16B9B0FC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4074268" cy="24338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11:10-23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Acts 18:24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1:28</a:t>
            </a:r>
          </a:p>
        </p:txBody>
      </p:sp>
    </p:spTree>
    <p:extLst>
      <p:ext uri="{BB962C8B-B14F-4D97-AF65-F5344CB8AC3E}">
        <p14:creationId xmlns:p14="http://schemas.microsoft.com/office/powerpoint/2010/main" val="219126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0681" y="3562925"/>
            <a:ext cx="6139776" cy="2929950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</a:t>
            </a:r>
            <a:r>
              <a:rPr lang="en-US" sz="36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Bethzatha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“Bethesda”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“Bethsaida”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C07AE1A-E5CB-A3E1-1EF3-D14B16B9B0FC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4074268" cy="2929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11:10-23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Acts 18:24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</a:t>
            </a:r>
          </a:p>
        </p:txBody>
      </p:sp>
    </p:spTree>
    <p:extLst>
      <p:ext uri="{BB962C8B-B14F-4D97-AF65-F5344CB8AC3E}">
        <p14:creationId xmlns:p14="http://schemas.microsoft.com/office/powerpoint/2010/main" val="353397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9591" y="1825626"/>
            <a:ext cx="6139776" cy="4224978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birth of Jesus Christ”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birth of Christ Jesus”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birth of Jesus”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“the birth of Christ.”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C07AE1A-E5CB-A3E1-1EF3-D14B16B9B0FC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4074268" cy="33579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11:10-23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Acts 18:24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5:2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</a:t>
            </a:r>
          </a:p>
        </p:txBody>
      </p:sp>
    </p:spTree>
    <p:extLst>
      <p:ext uri="{BB962C8B-B14F-4D97-AF65-F5344CB8AC3E}">
        <p14:creationId xmlns:p14="http://schemas.microsoft.com/office/powerpoint/2010/main" val="163598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Substantial but no bearing on the text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7:53-8:11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5:7</a:t>
            </a:r>
          </a:p>
        </p:txBody>
      </p:sp>
    </p:spTree>
    <p:extLst>
      <p:ext uri="{BB962C8B-B14F-4D97-AF65-F5344CB8AC3E}">
        <p14:creationId xmlns:p14="http://schemas.microsoft.com/office/powerpoint/2010/main" val="55885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Considering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6648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Trivial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Substantial but no bearing on the text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Substantial with bearing on the text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16:9-20</a:t>
            </a:r>
          </a:p>
        </p:txBody>
      </p:sp>
    </p:spTree>
    <p:extLst>
      <p:ext uri="{BB962C8B-B14F-4D97-AF65-F5344CB8AC3E}">
        <p14:creationId xmlns:p14="http://schemas.microsoft.com/office/powerpoint/2010/main" val="89310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21</TotalTime>
  <Words>204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They Changed My Bible!</vt:lpstr>
      <vt:lpstr>Considering Variants</vt:lpstr>
      <vt:lpstr>Considering Variants</vt:lpstr>
      <vt:lpstr>Considering Variants</vt:lpstr>
      <vt:lpstr>Considering Variants</vt:lpstr>
      <vt:lpstr>Considering Variants</vt:lpstr>
      <vt:lpstr>Considering Variants</vt:lpstr>
      <vt:lpstr>Considering Variants</vt:lpstr>
      <vt:lpstr>Considering Variants</vt:lpstr>
      <vt:lpstr>Considering Variants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They Changed My Bible!</dc:title>
  <dc:creator>Dan Henderson</dc:creator>
  <cp:lastModifiedBy>Dan Henderson</cp:lastModifiedBy>
  <cp:revision>1</cp:revision>
  <dcterms:created xsi:type="dcterms:W3CDTF">2024-05-26T00:11:48Z</dcterms:created>
  <dcterms:modified xsi:type="dcterms:W3CDTF">2024-05-26T00:33:25Z</dcterms:modified>
</cp:coreProperties>
</file>