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2647"/>
            <a:ext cx="9144000" cy="3247316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Women In The Kingdom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Acts 16:11-15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8165" y="2614816"/>
            <a:ext cx="10435670" cy="41208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i="0" dirty="0">
                <a:solidFill>
                  <a:schemeClr val="accent4"/>
                </a:solidFill>
                <a:effectLst/>
              </a:rPr>
              <a:t>Gospels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 - Mary (mother of Jesus), Mary Magdalene, Susanna, Joanna (Wife of </a:t>
            </a:r>
            <a:r>
              <a:rPr lang="en-US" sz="3200" i="0" dirty="0" err="1">
                <a:solidFill>
                  <a:srgbClr val="DAE4F4"/>
                </a:solidFill>
                <a:effectLst/>
              </a:rPr>
              <a:t>Chuza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), Mary (of Bethany), Martha, Samaritan Woman, Woman pouring Ointment, Mary (Wife of </a:t>
            </a:r>
            <a:r>
              <a:rPr lang="en-US" sz="3200" i="0" dirty="0" err="1">
                <a:solidFill>
                  <a:srgbClr val="DAE4F4"/>
                </a:solidFill>
                <a:effectLst/>
              </a:rPr>
              <a:t>Clopas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), Mary (mother of James), Salome </a:t>
            </a:r>
          </a:p>
          <a:p>
            <a:pPr marL="0" indent="0">
              <a:buNone/>
            </a:pPr>
            <a:r>
              <a:rPr lang="en-US" sz="3200" b="1" i="0" dirty="0">
                <a:solidFill>
                  <a:schemeClr val="accent4"/>
                </a:solidFill>
                <a:effectLst/>
              </a:rPr>
              <a:t>Acts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 - Mary (mother of John Mark), Rhoda, Lydia, Priscilla </a:t>
            </a:r>
          </a:p>
          <a:p>
            <a:pPr marL="0" indent="0">
              <a:buNone/>
            </a:pPr>
            <a:r>
              <a:rPr lang="en-US" sz="3200" b="1" i="0" dirty="0">
                <a:solidFill>
                  <a:schemeClr val="accent4"/>
                </a:solidFill>
                <a:effectLst/>
              </a:rPr>
              <a:t>Epistles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 - Chloe, Damaris, Julia, </a:t>
            </a:r>
            <a:r>
              <a:rPr lang="en-US" sz="3200" i="0" dirty="0" err="1">
                <a:solidFill>
                  <a:srgbClr val="DAE4F4"/>
                </a:solidFill>
                <a:effectLst/>
              </a:rPr>
              <a:t>Junia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, Tryphosa, </a:t>
            </a:r>
            <a:r>
              <a:rPr lang="en-US" sz="3200" i="0" dirty="0" err="1">
                <a:solidFill>
                  <a:srgbClr val="DAE4F4"/>
                </a:solidFill>
                <a:effectLst/>
              </a:rPr>
              <a:t>Tryphaena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, Persis, Mary, </a:t>
            </a:r>
            <a:r>
              <a:rPr lang="en-US" sz="3200" i="0" dirty="0" err="1">
                <a:solidFill>
                  <a:srgbClr val="DAE4F4"/>
                </a:solidFill>
                <a:effectLst/>
              </a:rPr>
              <a:t>Nymphas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, Phoebe, Claudia, Syntyche, Euodia, </a:t>
            </a:r>
            <a:r>
              <a:rPr lang="en-US" sz="3200" i="0" dirty="0" err="1">
                <a:solidFill>
                  <a:srgbClr val="DAE4F4"/>
                </a:solidFill>
                <a:effectLst/>
              </a:rPr>
              <a:t>Apphia</a:t>
            </a:r>
            <a:r>
              <a:rPr lang="en-US" sz="3200" i="0" dirty="0">
                <a:solidFill>
                  <a:srgbClr val="DAE4F4"/>
                </a:solidFill>
                <a:effectLst/>
              </a:rPr>
              <a:t>, Lois, Eunice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645201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2:11-13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Character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31:25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3:2</a:t>
            </a:r>
          </a:p>
        </p:txBody>
      </p:sp>
    </p:spTree>
    <p:extLst>
      <p:ext uri="{BB962C8B-B14F-4D97-AF65-F5344CB8AC3E}">
        <p14:creationId xmlns:p14="http://schemas.microsoft.com/office/powerpoint/2010/main" val="713941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Teach – Strengthen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Christians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2:2; 3:15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18:26; 21:8-9</a:t>
            </a:r>
          </a:p>
        </p:txBody>
      </p:sp>
    </p:spTree>
    <p:extLst>
      <p:ext uri="{BB962C8B-B14F-4D97-AF65-F5344CB8AC3E}">
        <p14:creationId xmlns:p14="http://schemas.microsoft.com/office/powerpoint/2010/main" val="242153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Teach – Strengthen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Christians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Church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4:2-3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9:39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16:3-4</a:t>
            </a:r>
          </a:p>
        </p:txBody>
      </p:sp>
    </p:spTree>
    <p:extLst>
      <p:ext uri="{BB962C8B-B14F-4D97-AF65-F5344CB8AC3E}">
        <p14:creationId xmlns:p14="http://schemas.microsoft.com/office/powerpoint/2010/main" val="273653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Teach – Strengthen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Christians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Church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Family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7:2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5:14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1Timothy 2:15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31:27-29</a:t>
            </a:r>
          </a:p>
        </p:txBody>
      </p:sp>
    </p:spTree>
    <p:extLst>
      <p:ext uri="{BB962C8B-B14F-4D97-AF65-F5344CB8AC3E}">
        <p14:creationId xmlns:p14="http://schemas.microsoft.com/office/powerpoint/2010/main" val="95536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Teach – Strengthen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Christians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Church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Family</a:t>
            </a:r>
          </a:p>
          <a:p>
            <a:pPr marL="457200" lvl="1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600" dirty="0"/>
              <a:t>World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93226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Women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45923"/>
            <a:ext cx="5181600" cy="384695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Character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400" dirty="0"/>
              <a:t>Teach – Strengthen</a:t>
            </a:r>
          </a:p>
          <a:p>
            <a:pPr marL="0" indent="0">
              <a:lnSpc>
                <a:spcPct val="110000"/>
              </a:lnSpc>
              <a:spcBef>
                <a:spcPts val="3600"/>
              </a:spcBef>
              <a:buNone/>
            </a:pPr>
            <a:r>
              <a:rPr lang="en-US" sz="4400" dirty="0"/>
              <a:t>Purpose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3:5-6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1574012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637</TotalTime>
  <Words>225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Women In The Kingdom</vt:lpstr>
      <vt:lpstr>Women In The Kingdom</vt:lpstr>
      <vt:lpstr>Women In The Kingdom</vt:lpstr>
      <vt:lpstr>Women In The Kingdom</vt:lpstr>
      <vt:lpstr>Women In The Kingdom</vt:lpstr>
      <vt:lpstr>Women In The Kingdom</vt:lpstr>
      <vt:lpstr>Women In The Kingdom</vt:lpstr>
      <vt:lpstr>Women In The Kingdom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In The Kingdom</dc:title>
  <dc:creator>Dan Henderson</dc:creator>
  <cp:lastModifiedBy>Dan Henderson</cp:lastModifiedBy>
  <cp:revision>4</cp:revision>
  <dcterms:created xsi:type="dcterms:W3CDTF">2024-05-18T22:21:18Z</dcterms:created>
  <dcterms:modified xsi:type="dcterms:W3CDTF">2024-05-19T12:39:24Z</dcterms:modified>
</cp:coreProperties>
</file>