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4" y="12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Give Glory To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Psalm 29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To God Be The Glory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Great Things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15:1-18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78:1-4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6:11-16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3:9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3:16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To God Be The Glory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Great Things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Purchase Of Blood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16:25-27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9:12-15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1:12-16</a:t>
            </a:r>
          </a:p>
        </p:txBody>
      </p:sp>
    </p:spTree>
    <p:extLst>
      <p:ext uri="{BB962C8B-B14F-4D97-AF65-F5344CB8AC3E}">
        <p14:creationId xmlns:p14="http://schemas.microsoft.com/office/powerpoint/2010/main" val="859434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To God Be The Glory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Great Things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Purchase Of Blood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Taught 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3:14-17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1:3–14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4:4-7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2:28-3:3</a:t>
            </a:r>
          </a:p>
        </p:txBody>
      </p:sp>
    </p:spTree>
    <p:extLst>
      <p:ext uri="{BB962C8B-B14F-4D97-AF65-F5344CB8AC3E}">
        <p14:creationId xmlns:p14="http://schemas.microsoft.com/office/powerpoint/2010/main" val="3074003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To God Be The Glory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Great Things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Purchase Of Blood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Taught Us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Praise The Lord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Nehemiah 9:5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145</a:t>
            </a:r>
          </a:p>
        </p:txBody>
      </p:sp>
    </p:spTree>
    <p:extLst>
      <p:ext uri="{BB962C8B-B14F-4D97-AF65-F5344CB8AC3E}">
        <p14:creationId xmlns:p14="http://schemas.microsoft.com/office/powerpoint/2010/main" val="1110933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6</TotalTime>
  <Words>78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Give Glory To God</vt:lpstr>
      <vt:lpstr>To God Be The Glory</vt:lpstr>
      <vt:lpstr>To God Be The Glory</vt:lpstr>
      <vt:lpstr>To God Be The Glory</vt:lpstr>
      <vt:lpstr>To God Be The Glory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Glory To God</dc:title>
  <dc:creator>Dan Henderson</dc:creator>
  <cp:lastModifiedBy>Dan Henderson</cp:lastModifiedBy>
  <cp:revision>1</cp:revision>
  <dcterms:created xsi:type="dcterms:W3CDTF">2024-06-02T00:12:05Z</dcterms:created>
  <dcterms:modified xsi:type="dcterms:W3CDTF">2024-06-02T00:18:32Z</dcterms:modified>
</cp:coreProperties>
</file>