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2" r:id="rId7"/>
    <p:sldId id="267" r:id="rId8"/>
    <p:sldId id="266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830"/>
            <a:ext cx="9144000" cy="321813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Men In The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Ezekiel 22:23-31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7510" y="1825625"/>
            <a:ext cx="10376981" cy="24545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Heavy Responsibility</a:t>
            </a:r>
          </a:p>
          <a:p>
            <a:pPr marL="457200" lvl="1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3200" dirty="0"/>
              <a:t>“With great power comes great responsibility” – Uncle Ben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(or Voltaire)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12:42-48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2:1-4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Reverence &amp; Respect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7:2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5:29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12:42-43</a:t>
            </a:r>
          </a:p>
        </p:txBody>
      </p:sp>
    </p:spTree>
    <p:extLst>
      <p:ext uri="{BB962C8B-B14F-4D97-AF65-F5344CB8AC3E}">
        <p14:creationId xmlns:p14="http://schemas.microsoft.com/office/powerpoint/2010/main" val="40612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Reverence &amp; Respect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Faithful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16:10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4:19-21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391540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Reverence &amp; Respect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Faithful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Knowledgeable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3:17-18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1:25</a:t>
            </a:r>
          </a:p>
        </p:txBody>
      </p:sp>
    </p:spTree>
    <p:extLst>
      <p:ext uri="{BB962C8B-B14F-4D97-AF65-F5344CB8AC3E}">
        <p14:creationId xmlns:p14="http://schemas.microsoft.com/office/powerpoint/2010/main" val="240639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Believe In God’s Work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Sacrificial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9:62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14:26-33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3:7-11</a:t>
            </a:r>
          </a:p>
        </p:txBody>
      </p:sp>
    </p:spTree>
    <p:extLst>
      <p:ext uri="{BB962C8B-B14F-4D97-AF65-F5344CB8AC3E}">
        <p14:creationId xmlns:p14="http://schemas.microsoft.com/office/powerpoint/2010/main" val="4364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Believe In God’s Work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Sacrificial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/>
              <a:t>Vision &amp; Perseverance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29:18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1:11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13:30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21:19</a:t>
            </a:r>
          </a:p>
        </p:txBody>
      </p:sp>
    </p:spTree>
    <p:extLst>
      <p:ext uri="{BB962C8B-B14F-4D97-AF65-F5344CB8AC3E}">
        <p14:creationId xmlns:p14="http://schemas.microsoft.com/office/powerpoint/2010/main" val="292206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Believe In God’s Work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Prayerful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6:4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18:1</a:t>
            </a:r>
          </a:p>
        </p:txBody>
      </p:sp>
    </p:spTree>
    <p:extLst>
      <p:ext uri="{BB962C8B-B14F-4D97-AF65-F5344CB8AC3E}">
        <p14:creationId xmlns:p14="http://schemas.microsoft.com/office/powerpoint/2010/main" val="25180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Fearing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Believe In God’s Work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Prayerful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Godly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5:1-3</a:t>
            </a:r>
          </a:p>
        </p:txBody>
      </p:sp>
    </p:spTree>
    <p:extLst>
      <p:ext uri="{BB962C8B-B14F-4D97-AF65-F5344CB8AC3E}">
        <p14:creationId xmlns:p14="http://schemas.microsoft.com/office/powerpoint/2010/main" val="420291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24</TotalTime>
  <Words>198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Men In The Kingdom</vt:lpstr>
      <vt:lpstr>Men In The Kingdom</vt:lpstr>
      <vt:lpstr>Men In The Kingdom</vt:lpstr>
      <vt:lpstr>Men In The Kingdom</vt:lpstr>
      <vt:lpstr>Men In The Kingdom</vt:lpstr>
      <vt:lpstr>Men In The Kingdom</vt:lpstr>
      <vt:lpstr>Men In The Kingdom</vt:lpstr>
      <vt:lpstr>Men In The Kingdom</vt:lpstr>
      <vt:lpstr>Men In The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2</cp:revision>
  <dcterms:created xsi:type="dcterms:W3CDTF">2024-06-16T00:12:50Z</dcterms:created>
  <dcterms:modified xsi:type="dcterms:W3CDTF">2024-06-16T00:36:53Z</dcterms:modified>
</cp:coreProperties>
</file>