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Mindful Of Sin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James 1:13-15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Mindful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Just Mistakes?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12:37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5:19-21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Mindful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Just Mistakes?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Cause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dirty="0">
                <a:solidFill>
                  <a:schemeClr val="accent4"/>
                </a:solidFill>
              </a:rPr>
              <a:t>Romans 6:12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dirty="0">
                <a:solidFill>
                  <a:schemeClr val="accent4"/>
                </a:solidFill>
              </a:rPr>
              <a:t>James 1:15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dirty="0">
                <a:solidFill>
                  <a:schemeClr val="accent4"/>
                </a:solidFill>
              </a:rPr>
              <a:t>James 4:17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dirty="0">
                <a:solidFill>
                  <a:schemeClr val="accent4"/>
                </a:solidFill>
              </a:rPr>
              <a:t>Mark 3:28-29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940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Mindful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Just Mistakes?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Cause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Consequences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32:23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2:1–3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59:2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25:41,46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11:29-30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</a:t>
            </a:r>
          </a:p>
        </p:txBody>
      </p:sp>
    </p:spTree>
    <p:extLst>
      <p:ext uri="{BB962C8B-B14F-4D97-AF65-F5344CB8AC3E}">
        <p14:creationId xmlns:p14="http://schemas.microsoft.com/office/powerpoint/2010/main" val="63309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Mindful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Just Mistakes?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Cause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Consequences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Must Avoid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799" y="1825625"/>
            <a:ext cx="5546387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16:24; Romans 13:14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5:8-9; Ephesians 5:14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3:12-14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6:12-16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12:21</a:t>
            </a:r>
          </a:p>
        </p:txBody>
      </p:sp>
    </p:spTree>
    <p:extLst>
      <p:ext uri="{BB962C8B-B14F-4D97-AF65-F5344CB8AC3E}">
        <p14:creationId xmlns:p14="http://schemas.microsoft.com/office/powerpoint/2010/main" val="234608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Mindful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Just Mistakes?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Cause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Consequences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Must Avoid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Remedy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03133" y="1825625"/>
            <a:ext cx="5963054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10:43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2:38; 3:19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22:16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1:9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5:16</a:t>
            </a:r>
          </a:p>
        </p:txBody>
      </p:sp>
    </p:spTree>
    <p:extLst>
      <p:ext uri="{BB962C8B-B14F-4D97-AF65-F5344CB8AC3E}">
        <p14:creationId xmlns:p14="http://schemas.microsoft.com/office/powerpoint/2010/main" val="1524021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Responsibility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 anchor="ctr" anchorCtr="1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9600" dirty="0"/>
              <a:t>Mine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5:1-11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1:6-8</a:t>
            </a:r>
          </a:p>
        </p:txBody>
      </p:sp>
    </p:spTree>
    <p:extLst>
      <p:ext uri="{BB962C8B-B14F-4D97-AF65-F5344CB8AC3E}">
        <p14:creationId xmlns:p14="http://schemas.microsoft.com/office/powerpoint/2010/main" val="2633017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141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Mindful Of Sin</vt:lpstr>
      <vt:lpstr>Mindful Of Sin</vt:lpstr>
      <vt:lpstr>Mindful Of Sin</vt:lpstr>
      <vt:lpstr>Mindful Of Sin</vt:lpstr>
      <vt:lpstr>Mindful Of Sin</vt:lpstr>
      <vt:lpstr>Mindful Of Sin</vt:lpstr>
      <vt:lpstr>Responsibility Of Sin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2024-06-23T00:10:03Z</dcterms:created>
  <dcterms:modified xsi:type="dcterms:W3CDTF">2024-06-23T00:21:51Z</dcterms:modified>
</cp:coreProperties>
</file>