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Mindful 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James 1:13-15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Mindful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Just Mistakes?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5:19-21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Mindful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Just Mistakes?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Cause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Romans 6:12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James 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James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200" dirty="0">
                <a:solidFill>
                  <a:schemeClr val="accent4"/>
                </a:solidFill>
              </a:rPr>
              <a:t>Mark 3:28-29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4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Mindful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Just Mistakes?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Cause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Consequences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2:1–3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25:41,46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</p:txBody>
      </p:sp>
    </p:spTree>
    <p:extLst>
      <p:ext uri="{BB962C8B-B14F-4D97-AF65-F5344CB8AC3E}">
        <p14:creationId xmlns:p14="http://schemas.microsoft.com/office/powerpoint/2010/main" val="63309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Mindful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Just Mistakes?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Cause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Consequences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Must Avoid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799" y="1825625"/>
            <a:ext cx="55463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16:24; Romans 13:14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5:8-9; Ephesians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6:12-16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12:21</a:t>
            </a:r>
          </a:p>
        </p:txBody>
      </p:sp>
    </p:spTree>
    <p:extLst>
      <p:ext uri="{BB962C8B-B14F-4D97-AF65-F5344CB8AC3E}">
        <p14:creationId xmlns:p14="http://schemas.microsoft.com/office/powerpoint/2010/main" val="234608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Mindful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Just Mistakes?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Cause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Consequences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Must Avoid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Remedy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133" y="1825625"/>
            <a:ext cx="5963054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2:38; 3:19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5:16</a:t>
            </a:r>
          </a:p>
        </p:txBody>
      </p:sp>
    </p:spTree>
    <p:extLst>
      <p:ext uri="{BB962C8B-B14F-4D97-AF65-F5344CB8AC3E}">
        <p14:creationId xmlns:p14="http://schemas.microsoft.com/office/powerpoint/2010/main" val="152402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Responsibility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 anchor="ctr" anchorCtr="1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9600" dirty="0"/>
              <a:t>Mine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1:6-8</a:t>
            </a:r>
          </a:p>
        </p:txBody>
      </p:sp>
    </p:spTree>
    <p:extLst>
      <p:ext uri="{BB962C8B-B14F-4D97-AF65-F5344CB8AC3E}">
        <p14:creationId xmlns:p14="http://schemas.microsoft.com/office/powerpoint/2010/main" val="263301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141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Mindful Of Sin</vt:lpstr>
      <vt:lpstr>Mindful Of Sin</vt:lpstr>
      <vt:lpstr>Mindful Of Sin</vt:lpstr>
      <vt:lpstr>Mindful Of Sin</vt:lpstr>
      <vt:lpstr>Mindful Of Sin</vt:lpstr>
      <vt:lpstr>Mindful Of Sin</vt:lpstr>
      <vt:lpstr>Responsibility Of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2024-06-23T00:10:03Z</dcterms:created>
  <dcterms:modified xsi:type="dcterms:W3CDTF">2024-06-23T00:21:51Z</dcterms:modified>
</cp:coreProperties>
</file>