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6/8/2024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557"/>
            <a:ext cx="9144000" cy="320840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Way Of The Wise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7:24-27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Way Of The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Wise Does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24:3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32:23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25:21,26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6:18-19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Way Of The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Wise Does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Audience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21030" y="1825625"/>
            <a:ext cx="6449438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Quality Characteristics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Holy Influence &amp; Lawful Conduct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Exceeding Righteousness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Eternal Treasures &amp; Contentment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God First &amp; Righteous Judgement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Seek God's Blessings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Stay The Righteous Course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Alert To Error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Do The Will</a:t>
            </a:r>
          </a:p>
        </p:txBody>
      </p:sp>
    </p:spTree>
    <p:extLst>
      <p:ext uri="{BB962C8B-B14F-4D97-AF65-F5344CB8AC3E}">
        <p14:creationId xmlns:p14="http://schemas.microsoft.com/office/powerpoint/2010/main" val="4085286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Way Of The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Wise Does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Audience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Eternal Building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71608" y="1825625"/>
            <a:ext cx="79102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2:15; 1Timothy 6:19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6:10-11; 1Corinthians 15:58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3:10; Ephesians 2:20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2:6-7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1:7; 12:15; Psalm 127:1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6:17; 2Timothy 3:16-17; 1 John 2:14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3:7; Revelation 2:10</a:t>
            </a:r>
          </a:p>
        </p:txBody>
      </p:sp>
    </p:spTree>
    <p:extLst>
      <p:ext uri="{BB962C8B-B14F-4D97-AF65-F5344CB8AC3E}">
        <p14:creationId xmlns:p14="http://schemas.microsoft.com/office/powerpoint/2010/main" val="129343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Way Of The Wise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The Wise Does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His Audience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Eternal Building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Show Wisdom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43591" y="1825625"/>
            <a:ext cx="791020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39048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142</Words>
  <Application>Microsoft Office PowerPoint</Application>
  <PresentationFormat>Widescreen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Way Of The Wise</vt:lpstr>
      <vt:lpstr>The Way Of The Wise</vt:lpstr>
      <vt:lpstr>The Way Of The Wise</vt:lpstr>
      <vt:lpstr>The Way Of The Wise</vt:lpstr>
      <vt:lpstr>The Way Of The Wise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2024-06-08T21:29:10Z</dcterms:created>
  <dcterms:modified xsi:type="dcterms:W3CDTF">2024-06-08T21:41:25Z</dcterms:modified>
</cp:coreProperties>
</file>