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12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4009"/>
            <a:ext cx="9144000" cy="3295954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Why Are We Here?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Ephesians 2:19-22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What Is Our Purpose?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2:46-47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2:4-5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What Is Our Purpose?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Support The Truth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3:15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2:7-13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Jude 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1:13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1:7,27-28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4:11</a:t>
            </a:r>
          </a:p>
        </p:txBody>
      </p:sp>
    </p:spTree>
    <p:extLst>
      <p:ext uri="{BB962C8B-B14F-4D97-AF65-F5344CB8AC3E}">
        <p14:creationId xmlns:p14="http://schemas.microsoft.com/office/powerpoint/2010/main" val="216749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What Is Our Purpose?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Support The Truth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Guard Against Error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2:6-8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24:11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20:29-30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16:17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2John 9-11</a:t>
            </a:r>
          </a:p>
        </p:txBody>
      </p:sp>
    </p:spTree>
    <p:extLst>
      <p:ext uri="{BB962C8B-B14F-4D97-AF65-F5344CB8AC3E}">
        <p14:creationId xmlns:p14="http://schemas.microsoft.com/office/powerpoint/2010/main" val="2188852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What Is Our Purpose?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Support The Truth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Guard Against Error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Together With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3:9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12:4-8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28:19-20</a:t>
            </a:r>
          </a:p>
        </p:txBody>
      </p:sp>
    </p:spTree>
    <p:extLst>
      <p:ext uri="{BB962C8B-B14F-4D97-AF65-F5344CB8AC3E}">
        <p14:creationId xmlns:p14="http://schemas.microsoft.com/office/powerpoint/2010/main" val="2208960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What Is Our Purpose?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Support The Truth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Guard Against Error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Together With God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Promote Brotherly Love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12:10,16,18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2:10</a:t>
            </a:r>
          </a:p>
        </p:txBody>
      </p:sp>
    </p:spTree>
    <p:extLst>
      <p:ext uri="{BB962C8B-B14F-4D97-AF65-F5344CB8AC3E}">
        <p14:creationId xmlns:p14="http://schemas.microsoft.com/office/powerpoint/2010/main" val="2614749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11</TotalTime>
  <Words>110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Why Are We Here?</vt:lpstr>
      <vt:lpstr>What Is Our Purpose?</vt:lpstr>
      <vt:lpstr>What Is Our Purpose?</vt:lpstr>
      <vt:lpstr>What Is Our Purpose?</vt:lpstr>
      <vt:lpstr>What Is Our Purpose?</vt:lpstr>
      <vt:lpstr>What Is Our Purpose?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2024-06-30T00:45:45Z</dcterms:created>
  <dcterms:modified xsi:type="dcterms:W3CDTF">2024-06-30T00:57:29Z</dcterms:modified>
</cp:coreProperties>
</file>