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2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7/27/2024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Fellowship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1John 1:1-4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Fellowship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Special Relationship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ctr" anchorCtr="1"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sz="4400" dirty="0">
                <a:solidFill>
                  <a:schemeClr val="accent4"/>
                </a:solidFill>
              </a:rPr>
              <a:t>Not Just Together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dirty="0">
                <a:solidFill>
                  <a:schemeClr val="accent4"/>
                </a:solidFill>
              </a:rPr>
              <a:t>Active Participation In Unity Of Purpose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Fellowship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Special Relationship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Focus On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24:38-39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1:16-21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1Corinthians 15:5-8</a:t>
            </a:r>
          </a:p>
        </p:txBody>
      </p:sp>
    </p:spTree>
    <p:extLst>
      <p:ext uri="{BB962C8B-B14F-4D97-AF65-F5344CB8AC3E}">
        <p14:creationId xmlns:p14="http://schemas.microsoft.com/office/powerpoint/2010/main" val="1829605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Fellowship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Special Relationship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Focus On God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Acting In Fellowship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1:5-10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6:12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22:53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119:105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1:4-9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3:23</a:t>
            </a:r>
          </a:p>
        </p:txBody>
      </p:sp>
    </p:spTree>
    <p:extLst>
      <p:ext uri="{BB962C8B-B14F-4D97-AF65-F5344CB8AC3E}">
        <p14:creationId xmlns:p14="http://schemas.microsoft.com/office/powerpoint/2010/main" val="205006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Fellowship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Special Relationship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Focus On God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Acting In Fellowship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With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5:13</a:t>
            </a:r>
          </a:p>
        </p:txBody>
      </p:sp>
    </p:spTree>
    <p:extLst>
      <p:ext uri="{BB962C8B-B14F-4D97-AF65-F5344CB8AC3E}">
        <p14:creationId xmlns:p14="http://schemas.microsoft.com/office/powerpoint/2010/main" val="1878732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9</TotalTime>
  <Words>71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Fellowship</vt:lpstr>
      <vt:lpstr>Fellowship</vt:lpstr>
      <vt:lpstr>Fellowship</vt:lpstr>
      <vt:lpstr>Fellowship</vt:lpstr>
      <vt:lpstr>Fellowship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2024-07-28T00:08:50Z</dcterms:created>
  <dcterms:modified xsi:type="dcterms:W3CDTF">2024-07-28T00:18:03Z</dcterms:modified>
</cp:coreProperties>
</file>