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12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I Know Who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2Timothy 1:8-14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Don’t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83782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Grace &amp; Redemption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3:16</a:t>
            </a:r>
          </a:p>
        </p:txBody>
      </p:sp>
    </p:spTree>
    <p:extLst>
      <p:ext uri="{BB962C8B-B14F-4D97-AF65-F5344CB8AC3E}">
        <p14:creationId xmlns:p14="http://schemas.microsoft.com/office/powerpoint/2010/main" val="2853381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Don’t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83782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Grace &amp; Redemption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Faith &amp; Peace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4:6-7</a:t>
            </a:r>
          </a:p>
        </p:txBody>
      </p:sp>
    </p:spTree>
    <p:extLst>
      <p:ext uri="{BB962C8B-B14F-4D97-AF65-F5344CB8AC3E}">
        <p14:creationId xmlns:p14="http://schemas.microsoft.com/office/powerpoint/2010/main" val="2288834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Don’t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83782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Grace &amp; Redemption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Faith &amp; Peace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Spirit’s 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16:7-13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8:26-27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3:2</a:t>
            </a:r>
          </a:p>
        </p:txBody>
      </p:sp>
    </p:spTree>
    <p:extLst>
      <p:ext uri="{BB962C8B-B14F-4D97-AF65-F5344CB8AC3E}">
        <p14:creationId xmlns:p14="http://schemas.microsoft.com/office/powerpoint/2010/main" val="401107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Don’t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83782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Grace &amp; Redemption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Faith &amp; Peace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Spirit’s Work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Life’s Challenges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20:22</a:t>
            </a:r>
          </a:p>
        </p:txBody>
      </p:sp>
    </p:spTree>
    <p:extLst>
      <p:ext uri="{BB962C8B-B14F-4D97-AF65-F5344CB8AC3E}">
        <p14:creationId xmlns:p14="http://schemas.microsoft.com/office/powerpoint/2010/main" val="2454700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Don’t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83782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Grace &amp; Redemption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Faith &amp; Peace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Spirit’s Work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Life’s Challenges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000" dirty="0"/>
              <a:t>Life’s End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23:4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4:13-18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24:36-37</a:t>
            </a:r>
          </a:p>
        </p:txBody>
      </p:sp>
    </p:spTree>
    <p:extLst>
      <p:ext uri="{BB962C8B-B14F-4D97-AF65-F5344CB8AC3E}">
        <p14:creationId xmlns:p14="http://schemas.microsoft.com/office/powerpoint/2010/main" val="53400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009" y="107005"/>
            <a:ext cx="7441659" cy="1583684"/>
          </a:xfrm>
        </p:spPr>
        <p:txBody>
          <a:bodyPr>
            <a:normAutofit/>
          </a:bodyPr>
          <a:lstStyle/>
          <a:p>
            <a:pPr algn="ctr"/>
            <a:r>
              <a:rPr lang="en-US" sz="9600" dirty="0"/>
              <a:t>I Do Know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7034" y="1740339"/>
            <a:ext cx="5181600" cy="483782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9600" dirty="0"/>
              <a:t>God Controls It All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1:12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4:10-13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13</TotalTime>
  <Words>107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I Know Who</vt:lpstr>
      <vt:lpstr>I Don’t Know</vt:lpstr>
      <vt:lpstr>I Don’t Know</vt:lpstr>
      <vt:lpstr>I Don’t Know</vt:lpstr>
      <vt:lpstr>I Don’t Know</vt:lpstr>
      <vt:lpstr>I Don’t Know</vt:lpstr>
      <vt:lpstr>I Do Know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2024-07-07T00:46:05Z</dcterms:created>
  <dcterms:modified xsi:type="dcterms:W3CDTF">2024-07-07T00:59:15Z</dcterms:modified>
</cp:coreProperties>
</file>