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7" r:id="rId5"/>
    <p:sldId id="268" r:id="rId6"/>
    <p:sldId id="269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Rise Up And Walk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5:2-9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Ephesian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b="1" dirty="0"/>
              <a:t>Blessed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1</a:t>
            </a:r>
          </a:p>
        </p:txBody>
      </p:sp>
    </p:spTree>
    <p:extLst>
      <p:ext uri="{BB962C8B-B14F-4D97-AF65-F5344CB8AC3E}">
        <p14:creationId xmlns:p14="http://schemas.microsoft.com/office/powerpoint/2010/main" val="3873476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Ephesian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Blessed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b="1" dirty="0"/>
              <a:t>Rise Up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2:11-13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6:3-6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3:1,8,14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3:16-17</a:t>
            </a:r>
          </a:p>
        </p:txBody>
      </p:sp>
    </p:spTree>
    <p:extLst>
      <p:ext uri="{BB962C8B-B14F-4D97-AF65-F5344CB8AC3E}">
        <p14:creationId xmlns:p14="http://schemas.microsoft.com/office/powerpoint/2010/main" val="220757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Ephesian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85000"/>
                  </a:schemeClr>
                </a:solidFill>
              </a:rPr>
              <a:t>Blessed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85000"/>
                  </a:schemeClr>
                </a:solidFill>
              </a:rPr>
              <a:t>Rise Up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b="1" dirty="0"/>
              <a:t>Walk Worthy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2:11-12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3:1-17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592316-B848-0210-27A8-E214C696312B}"/>
              </a:ext>
            </a:extLst>
          </p:cNvPr>
          <p:cNvSpPr txBox="1"/>
          <p:nvPr/>
        </p:nvSpPr>
        <p:spPr>
          <a:xfrm>
            <a:off x="5179065" y="1825625"/>
            <a:ext cx="38186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Unity &amp; Purity</a:t>
            </a:r>
          </a:p>
        </p:txBody>
      </p:sp>
    </p:spTree>
    <p:extLst>
      <p:ext uri="{BB962C8B-B14F-4D97-AF65-F5344CB8AC3E}">
        <p14:creationId xmlns:p14="http://schemas.microsoft.com/office/powerpoint/2010/main" val="1973993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Ephesian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85000"/>
                  </a:schemeClr>
                </a:solidFill>
              </a:rPr>
              <a:t>Blessed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85000"/>
                  </a:schemeClr>
                </a:solidFill>
              </a:rPr>
              <a:t>Rise Up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b="1" dirty="0"/>
              <a:t>Walk Worthy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1:7; John 8:12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2:14-16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592316-B848-0210-27A8-E214C696312B}"/>
              </a:ext>
            </a:extLst>
          </p:cNvPr>
          <p:cNvSpPr txBox="1"/>
          <p:nvPr/>
        </p:nvSpPr>
        <p:spPr>
          <a:xfrm>
            <a:off x="5179065" y="1825625"/>
            <a:ext cx="3818674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Unity &amp; Purity</a:t>
            </a:r>
          </a:p>
          <a:p>
            <a:pPr algn="ctr">
              <a:spcAft>
                <a:spcPts val="1200"/>
              </a:spcAft>
            </a:pPr>
            <a:r>
              <a:rPr 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Love &amp; Light</a:t>
            </a:r>
          </a:p>
        </p:txBody>
      </p:sp>
    </p:spTree>
    <p:extLst>
      <p:ext uri="{BB962C8B-B14F-4D97-AF65-F5344CB8AC3E}">
        <p14:creationId xmlns:p14="http://schemas.microsoft.com/office/powerpoint/2010/main" val="6831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Ephesian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85000"/>
                  </a:schemeClr>
                </a:solidFill>
              </a:rPr>
              <a:t>Blessed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85000"/>
                  </a:schemeClr>
                </a:solidFill>
              </a:rPr>
              <a:t>Rise Up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b="1" dirty="0"/>
              <a:t>Walk Worthy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592316-B848-0210-27A8-E214C696312B}"/>
              </a:ext>
            </a:extLst>
          </p:cNvPr>
          <p:cNvSpPr txBox="1"/>
          <p:nvPr/>
        </p:nvSpPr>
        <p:spPr>
          <a:xfrm>
            <a:off x="4419242" y="1825625"/>
            <a:ext cx="5338321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Unity &amp; Purity</a:t>
            </a:r>
          </a:p>
          <a:p>
            <a:pPr algn="ctr">
              <a:spcAft>
                <a:spcPts val="1200"/>
              </a:spcAft>
            </a:pPr>
            <a:r>
              <a:rPr lang="en-US" sz="4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Love &amp; Light</a:t>
            </a:r>
          </a:p>
          <a:p>
            <a:pPr algn="ctr">
              <a:spcAft>
                <a:spcPts val="1200"/>
              </a:spcAft>
            </a:pPr>
            <a:r>
              <a:rPr 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Wisdom &amp; Humility</a:t>
            </a:r>
          </a:p>
        </p:txBody>
      </p:sp>
    </p:spTree>
    <p:extLst>
      <p:ext uri="{BB962C8B-B14F-4D97-AF65-F5344CB8AC3E}">
        <p14:creationId xmlns:p14="http://schemas.microsoft.com/office/powerpoint/2010/main" val="1844786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Ephesian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Blessed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Rise Up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Walk Worthy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b="1" dirty="0"/>
              <a:t>Stand Firm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</a:t>
            </a:r>
          </a:p>
        </p:txBody>
      </p:sp>
    </p:spTree>
    <p:extLst>
      <p:ext uri="{BB962C8B-B14F-4D97-AF65-F5344CB8AC3E}">
        <p14:creationId xmlns:p14="http://schemas.microsoft.com/office/powerpoint/2010/main" val="224563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31</TotalTime>
  <Words>107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Rise Up And Walk</vt:lpstr>
      <vt:lpstr>Ephesian Instruction</vt:lpstr>
      <vt:lpstr>Ephesian Instruction</vt:lpstr>
      <vt:lpstr>Ephesian Instruction</vt:lpstr>
      <vt:lpstr>Ephesian Instruction</vt:lpstr>
      <vt:lpstr>Ephesian Instruction</vt:lpstr>
      <vt:lpstr>Ephesian Instruction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2</cp:revision>
  <dcterms:created xsi:type="dcterms:W3CDTF">2024-07-21T00:03:52Z</dcterms:created>
  <dcterms:modified xsi:type="dcterms:W3CDTF">2024-07-21T13:20:45Z</dcterms:modified>
</cp:coreProperties>
</file>