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4" r:id="rId4"/>
    <p:sldId id="265" r:id="rId5"/>
    <p:sldId id="266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7" y="10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6508" y="304800"/>
            <a:ext cx="8114270" cy="320516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Authority Of The Apostles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Luke 22:24-30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Authority Of The Apostles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3589" y="1825625"/>
            <a:ext cx="7350212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10:40-41; 16:19; 18:18; 28:18-20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3:13-15; 16:15-16; 16:20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6:13; 10:16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13:20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14:37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5:20; Ephesians 6:20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2:6-9</a:t>
            </a:r>
          </a:p>
        </p:txBody>
      </p:sp>
    </p:spTree>
    <p:extLst>
      <p:ext uri="{BB962C8B-B14F-4D97-AF65-F5344CB8AC3E}">
        <p14:creationId xmlns:p14="http://schemas.microsoft.com/office/powerpoint/2010/main" val="3989757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Authority Of The Apostles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Eyewitnesses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1:21-26; 26:9-16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1:16-21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9:1; 15:4-9</a:t>
            </a:r>
          </a:p>
        </p:txBody>
      </p:sp>
    </p:spTree>
    <p:extLst>
      <p:ext uri="{BB962C8B-B14F-4D97-AF65-F5344CB8AC3E}">
        <p14:creationId xmlns:p14="http://schemas.microsoft.com/office/powerpoint/2010/main" val="1346357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Authority Of The Apostles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Eyewitnesses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Inspired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19135" y="1825625"/>
            <a:ext cx="6534665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17:1-8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12:12; Luke 22:28-30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14:16,25-28; 16:12-13; 15:26-27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2:12-13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</a:t>
            </a:r>
          </a:p>
        </p:txBody>
      </p:sp>
    </p:spTree>
    <p:extLst>
      <p:ext uri="{BB962C8B-B14F-4D97-AF65-F5344CB8AC3E}">
        <p14:creationId xmlns:p14="http://schemas.microsoft.com/office/powerpoint/2010/main" val="670108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Authority Of The Apostles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Eyewitnesses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Inspired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Empowered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24:49-52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1:22-25</a:t>
            </a:r>
          </a:p>
        </p:txBody>
      </p:sp>
    </p:spTree>
    <p:extLst>
      <p:ext uri="{BB962C8B-B14F-4D97-AF65-F5344CB8AC3E}">
        <p14:creationId xmlns:p14="http://schemas.microsoft.com/office/powerpoint/2010/main" val="2246217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Authority Of The Apostles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Eyewitnesses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Inspired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Empowered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Listen To Them!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</TotalTime>
  <Words>126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Authority Of The Apostles</vt:lpstr>
      <vt:lpstr>Authority Of The Apostles</vt:lpstr>
      <vt:lpstr>Authority Of The Apostles</vt:lpstr>
      <vt:lpstr>Authority Of The Apostles</vt:lpstr>
      <vt:lpstr>Authority Of The Apostles</vt:lpstr>
      <vt:lpstr>Authority Of The Apostles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2024-08-10T21:15:55Z</dcterms:created>
  <dcterms:modified xsi:type="dcterms:W3CDTF">2024-08-10T21:28:45Z</dcterms:modified>
</cp:coreProperties>
</file>