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45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611"/>
            <a:ext cx="9144000" cy="324635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Gather With Purpose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12:25-29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Gather With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825625"/>
            <a:ext cx="64770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22:8-9; 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4:23-24; Exodus 34:14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4:10; Psalm 29:2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10:19-25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3:20-21;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11:28-30; 14:4,12,14-17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Gather With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Necessary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0237" y="1825625"/>
            <a:ext cx="67735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28:18-20; Acts 2:40-42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11:17-18,20-34; 14:23,26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2:2; Hebrews 10:22-25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11:26;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2:22; Acts 8:21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12:28-29; John 4:23-24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16:1-2</a:t>
            </a:r>
          </a:p>
        </p:txBody>
      </p:sp>
    </p:spTree>
    <p:extLst>
      <p:ext uri="{BB962C8B-B14F-4D97-AF65-F5344CB8AC3E}">
        <p14:creationId xmlns:p14="http://schemas.microsoft.com/office/powerpoint/2010/main" val="231445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Gather With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Necessary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Eagerness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0237" y="1825625"/>
            <a:ext cx="67735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20:1</a:t>
            </a:r>
          </a:p>
        </p:txBody>
      </p:sp>
    </p:spTree>
    <p:extLst>
      <p:ext uri="{BB962C8B-B14F-4D97-AF65-F5344CB8AC3E}">
        <p14:creationId xmlns:p14="http://schemas.microsoft.com/office/powerpoint/2010/main" val="291030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Gather With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Necessary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Eagerness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0237" y="1825625"/>
            <a:ext cx="67735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2:9-10</a:t>
            </a:r>
          </a:p>
        </p:txBody>
      </p:sp>
    </p:spTree>
    <p:extLst>
      <p:ext uri="{BB962C8B-B14F-4D97-AF65-F5344CB8AC3E}">
        <p14:creationId xmlns:p14="http://schemas.microsoft.com/office/powerpoint/2010/main" val="61865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102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Gather With Purpose</vt:lpstr>
      <vt:lpstr>Gather With Purpose</vt:lpstr>
      <vt:lpstr>Gather With Purpose</vt:lpstr>
      <vt:lpstr>Gather With Purpose</vt:lpstr>
      <vt:lpstr>Gather With Purpose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2</cp:revision>
  <dcterms:created xsi:type="dcterms:W3CDTF">2024-08-25T00:14:37Z</dcterms:created>
  <dcterms:modified xsi:type="dcterms:W3CDTF">2024-08-25T11:54:33Z</dcterms:modified>
</cp:coreProperties>
</file>