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Spiritual Cleaning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2Corinthians 13:1-5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Cleaning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Individual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18:20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Cleaning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Individual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Standards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55:8-9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10:12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11:1</a:t>
            </a:r>
          </a:p>
        </p:txBody>
      </p:sp>
    </p:spTree>
    <p:extLst>
      <p:ext uri="{BB962C8B-B14F-4D97-AF65-F5344CB8AC3E}">
        <p14:creationId xmlns:p14="http://schemas.microsoft.com/office/powerpoint/2010/main" val="13614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Cleaning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Individual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Standards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Thorough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139:23-24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17:10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15:18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6:45</a:t>
            </a:r>
          </a:p>
        </p:txBody>
      </p:sp>
    </p:spTree>
    <p:extLst>
      <p:ext uri="{BB962C8B-B14F-4D97-AF65-F5344CB8AC3E}">
        <p14:creationId xmlns:p14="http://schemas.microsoft.com/office/powerpoint/2010/main" val="168688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Cleaning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Individual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Standards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Thorough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Honest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32:23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28:13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</a:t>
            </a:r>
          </a:p>
        </p:txBody>
      </p:sp>
    </p:spTree>
    <p:extLst>
      <p:ext uri="{BB962C8B-B14F-4D97-AF65-F5344CB8AC3E}">
        <p14:creationId xmlns:p14="http://schemas.microsoft.com/office/powerpoint/2010/main" val="643794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Cleaning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Individual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Standards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Thorough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Honest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Continual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6:11</a:t>
            </a:r>
          </a:p>
        </p:txBody>
      </p:sp>
    </p:spTree>
    <p:extLst>
      <p:ext uri="{BB962C8B-B14F-4D97-AF65-F5344CB8AC3E}">
        <p14:creationId xmlns:p14="http://schemas.microsoft.com/office/powerpoint/2010/main" val="1902820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90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Spiritual Cleaning</vt:lpstr>
      <vt:lpstr>Cleaning Is Needed</vt:lpstr>
      <vt:lpstr>Cleaning Is Needed</vt:lpstr>
      <vt:lpstr>Cleaning Is Needed</vt:lpstr>
      <vt:lpstr>Cleaning Is Needed</vt:lpstr>
      <vt:lpstr>Cleaning Is Needed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2024-08-18T00:44:03Z</dcterms:created>
  <dcterms:modified xsi:type="dcterms:W3CDTF">2024-08-18T00:53:17Z</dcterms:modified>
</cp:coreProperties>
</file>