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57" y="10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Talk With Jesus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Acts 7:54-60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Talk With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 Song Idea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Talk With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 Song Idea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 Sound Idea</a:t>
            </a:r>
          </a:p>
          <a:p>
            <a:pPr marL="457200" lvl="1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All Authority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Daniel 7:13-14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6:14-16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10:19-23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2:1-9</a:t>
            </a:r>
          </a:p>
        </p:txBody>
      </p:sp>
    </p:spTree>
    <p:extLst>
      <p:ext uri="{BB962C8B-B14F-4D97-AF65-F5344CB8AC3E}">
        <p14:creationId xmlns:p14="http://schemas.microsoft.com/office/powerpoint/2010/main" val="4130811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Talk With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 Song Idea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 Sound Idea</a:t>
            </a:r>
          </a:p>
          <a:p>
            <a:pPr marL="457200" lvl="1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Owner &amp; Master</a:t>
            </a:r>
            <a:endParaRPr lang="en-US" sz="4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18:36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22:29-30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1:22-23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16:13-18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24:1-3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6:19-20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1:18-19</a:t>
            </a:r>
          </a:p>
        </p:txBody>
      </p:sp>
    </p:spTree>
    <p:extLst>
      <p:ext uri="{BB962C8B-B14F-4D97-AF65-F5344CB8AC3E}">
        <p14:creationId xmlns:p14="http://schemas.microsoft.com/office/powerpoint/2010/main" val="372299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Talk With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 Song Idea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 Sound Idea</a:t>
            </a:r>
          </a:p>
          <a:p>
            <a:pPr marL="457200" lvl="1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Path To The Father</a:t>
            </a:r>
            <a:endParaRPr lang="en-US" sz="4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6:37; 14:6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1:16-26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7:59-60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12:7-10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4:13</a:t>
            </a:r>
          </a:p>
        </p:txBody>
      </p:sp>
    </p:spTree>
    <p:extLst>
      <p:ext uri="{BB962C8B-B14F-4D97-AF65-F5344CB8AC3E}">
        <p14:creationId xmlns:p14="http://schemas.microsoft.com/office/powerpoint/2010/main" val="3288009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Talk With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 Song Idea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 Sound Idea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 Scripture Idea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1:18-23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1:15-20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15:1-8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15:13-15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9:6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2:5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2:1-2</a:t>
            </a:r>
          </a:p>
        </p:txBody>
      </p:sp>
    </p:spTree>
    <p:extLst>
      <p:ext uri="{BB962C8B-B14F-4D97-AF65-F5344CB8AC3E}">
        <p14:creationId xmlns:p14="http://schemas.microsoft.com/office/powerpoint/2010/main" val="2449508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Talk With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 Song Idea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 Sound Idea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 Scripture Idea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Peace In Christ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4:14-16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11:25-30</a:t>
            </a:r>
          </a:p>
        </p:txBody>
      </p:sp>
    </p:spTree>
    <p:extLst>
      <p:ext uri="{BB962C8B-B14F-4D97-AF65-F5344CB8AC3E}">
        <p14:creationId xmlns:p14="http://schemas.microsoft.com/office/powerpoint/2010/main" val="136858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20</TotalTime>
  <Words>140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Talk With Jesus</vt:lpstr>
      <vt:lpstr>Talk With Jesus</vt:lpstr>
      <vt:lpstr>Talk With Jesus</vt:lpstr>
      <vt:lpstr>Talk With Jesus</vt:lpstr>
      <vt:lpstr>Talk With Jesus</vt:lpstr>
      <vt:lpstr>Talk With Jesus</vt:lpstr>
      <vt:lpstr>Talk With Jesus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2024-08-03T23:00:36Z</dcterms:created>
  <dcterms:modified xsi:type="dcterms:W3CDTF">2024-08-03T23:21:28Z</dcterms:modified>
</cp:coreProperties>
</file>