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57" y="10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45AE7573-B1A1-4A7F-A5CB-521EC16CEF6F}"/>
    <pc:docChg chg="custSel modSld">
      <pc:chgData name="Dan Henderson" userId="38d7bcbf436a3be6" providerId="LiveId" clId="{45AE7573-B1A1-4A7F-A5CB-521EC16CEF6F}" dt="2024-08-31T21:22:45.145" v="63" actId="404"/>
      <pc:docMkLst>
        <pc:docMk/>
      </pc:docMkLst>
      <pc:sldChg chg="modSp mod">
        <pc:chgData name="Dan Henderson" userId="38d7bcbf436a3be6" providerId="LiveId" clId="{45AE7573-B1A1-4A7F-A5CB-521EC16CEF6F}" dt="2024-08-31T21:22:45.145" v="63" actId="404"/>
        <pc:sldMkLst>
          <pc:docMk/>
          <pc:sldMk cId="1000079989" sldId="261"/>
        </pc:sldMkLst>
        <pc:spChg chg="mod">
          <ac:chgData name="Dan Henderson" userId="38d7bcbf436a3be6" providerId="LiveId" clId="{45AE7573-B1A1-4A7F-A5CB-521EC16CEF6F}" dt="2024-08-31T21:22:45.145" v="63" actId="404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38d7bcbf436a3be6" providerId="LiveId" clId="{45AE7573-B1A1-4A7F-A5CB-521EC16CEF6F}" dt="2024-08-31T21:21:05.114" v="53" actId="27636"/>
          <ac:spMkLst>
            <pc:docMk/>
            <pc:sldMk cId="1000079989" sldId="261"/>
            <ac:spMk id="4" creationId="{DEEC86C5-B68D-4489-AD61-CE7F055938D2}"/>
          </ac:spMkLst>
        </pc:spChg>
      </pc:sldChg>
    </pc:docChg>
  </pc:docChgLst>
  <pc:docChgLst>
    <pc:chgData name="Dan Henderson" userId="38d7bcbf436a3be6" providerId="LiveId" clId="{AF07A49A-8FF1-439C-B559-3A2CFD6713B4}"/>
    <pc:docChg chg="modSld">
      <pc:chgData name="Dan Henderson" userId="38d7bcbf436a3be6" providerId="LiveId" clId="{AF07A49A-8FF1-439C-B559-3A2CFD6713B4}" dt="2024-09-01T12:59:58.383" v="1" actId="20577"/>
      <pc:docMkLst>
        <pc:docMk/>
      </pc:docMkLst>
      <pc:sldChg chg="modSp mod">
        <pc:chgData name="Dan Henderson" userId="38d7bcbf436a3be6" providerId="LiveId" clId="{AF07A49A-8FF1-439C-B559-3A2CFD6713B4}" dt="2024-09-01T12:59:58.383" v="1" actId="20577"/>
        <pc:sldMkLst>
          <pc:docMk/>
          <pc:sldMk cId="1890398884" sldId="256"/>
        </pc:sldMkLst>
        <pc:spChg chg="mod">
          <ac:chgData name="Dan Henderson" userId="38d7bcbf436a3be6" providerId="LiveId" clId="{AF07A49A-8FF1-439C-B559-3A2CFD6713B4}" dt="2024-09-01T12:59:58.383" v="1" actId="20577"/>
          <ac:spMkLst>
            <pc:docMk/>
            <pc:sldMk cId="1890398884" sldId="256"/>
            <ac:spMk id="3" creationId="{51AFCC95-1D7A-4F80-A80F-89B3C6B8E7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Always Faithful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Lamentations 3:16-24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Always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4215"/>
            <a:ext cx="5181600" cy="42686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Faithfulness </a:t>
            </a:r>
            <a:r>
              <a:rPr lang="en-US" sz="3600" dirty="0"/>
              <a:t>(#23)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No Changing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Nature Witnesses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Blessing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/>
              <a:t>Mercy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1:17; Malachi 3:6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8:22; 1:14-19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14:15-17; Psalm 19:1-6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1:1-2; 1Peter 1:3-5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4:16-17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Always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4215"/>
            <a:ext cx="5181600" cy="42686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Faithfulness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Proven In Christ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1:35-45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1:18-25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15:50-58</a:t>
            </a:r>
          </a:p>
        </p:txBody>
      </p:sp>
    </p:spTree>
    <p:extLst>
      <p:ext uri="{BB962C8B-B14F-4D97-AF65-F5344CB8AC3E}">
        <p14:creationId xmlns:p14="http://schemas.microsoft.com/office/powerpoint/2010/main" val="287404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is Always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4215"/>
            <a:ext cx="5181600" cy="42686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Faithfulness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Proven In Christ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Trust The Lord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3:5-8</a:t>
            </a:r>
          </a:p>
        </p:txBody>
      </p:sp>
    </p:spTree>
    <p:extLst>
      <p:ext uri="{BB962C8B-B14F-4D97-AF65-F5344CB8AC3E}">
        <p14:creationId xmlns:p14="http://schemas.microsoft.com/office/powerpoint/2010/main" val="151024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74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Always Faithful</vt:lpstr>
      <vt:lpstr>God is Always Faithful</vt:lpstr>
      <vt:lpstr>God is Always Faithful</vt:lpstr>
      <vt:lpstr>God is Always Faithful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2024-08-31T21:13:32Z</dcterms:created>
  <dcterms:modified xsi:type="dcterms:W3CDTF">2024-09-01T13:00:07Z</dcterms:modified>
</cp:coreProperties>
</file>