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57" y="10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An Ear To Hear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Mark 4:1-9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Must Listen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1:5-6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20:30-31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3:4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2:1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Must Listen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67697"/>
            <a:ext cx="5181600" cy="442517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Willing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Nehemiah 8:8,12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8:30-31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16:30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2:2</a:t>
            </a:r>
          </a:p>
        </p:txBody>
      </p:sp>
    </p:spTree>
    <p:extLst>
      <p:ext uri="{BB962C8B-B14F-4D97-AF65-F5344CB8AC3E}">
        <p14:creationId xmlns:p14="http://schemas.microsoft.com/office/powerpoint/2010/main" val="1901427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Must Listen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67697"/>
            <a:ext cx="5181600" cy="442517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Willing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Attentive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Nehemiah 8:3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19:47-48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1:19-21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4:24</a:t>
            </a:r>
          </a:p>
        </p:txBody>
      </p:sp>
    </p:spTree>
    <p:extLst>
      <p:ext uri="{BB962C8B-B14F-4D97-AF65-F5344CB8AC3E}">
        <p14:creationId xmlns:p14="http://schemas.microsoft.com/office/powerpoint/2010/main" val="4110969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Must Listen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67697"/>
            <a:ext cx="5181600" cy="442517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Willing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Attentive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Wise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8:18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17:11-12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4:1-2</a:t>
            </a:r>
          </a:p>
        </p:txBody>
      </p:sp>
    </p:spTree>
    <p:extLst>
      <p:ext uri="{BB962C8B-B14F-4D97-AF65-F5344CB8AC3E}">
        <p14:creationId xmlns:p14="http://schemas.microsoft.com/office/powerpoint/2010/main" val="480875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Must Listen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67697"/>
            <a:ext cx="5181600" cy="442517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Willing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Attentive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Wise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Active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119:11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1:22-25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Nehemiah 8:18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1Samuel 15:24</a:t>
            </a:r>
          </a:p>
        </p:txBody>
      </p:sp>
    </p:spTree>
    <p:extLst>
      <p:ext uri="{BB962C8B-B14F-4D97-AF65-F5344CB8AC3E}">
        <p14:creationId xmlns:p14="http://schemas.microsoft.com/office/powerpoint/2010/main" val="3838522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Have An Ear!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734961"/>
            <a:ext cx="5181600" cy="375791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6600" dirty="0"/>
              <a:t>I Must</a:t>
            </a:r>
          </a:p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6600" dirty="0"/>
              <a:t>Listen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2Samuel 12:7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4:9</a:t>
            </a:r>
          </a:p>
        </p:txBody>
      </p:sp>
    </p:spTree>
    <p:extLst>
      <p:ext uri="{BB962C8B-B14F-4D97-AF65-F5344CB8AC3E}">
        <p14:creationId xmlns:p14="http://schemas.microsoft.com/office/powerpoint/2010/main" val="4218537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93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An Ear To Hear</vt:lpstr>
      <vt:lpstr>I Must Listen</vt:lpstr>
      <vt:lpstr>I Must Listen</vt:lpstr>
      <vt:lpstr>I Must Listen</vt:lpstr>
      <vt:lpstr>I Must Listen</vt:lpstr>
      <vt:lpstr>I Must Listen</vt:lpstr>
      <vt:lpstr>I Have An Ear!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2024-09-08T00:32:42Z</dcterms:created>
  <dcterms:modified xsi:type="dcterms:W3CDTF">2024-09-08T00:41:31Z</dcterms:modified>
</cp:coreProperties>
</file>