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7080" y="341227"/>
            <a:ext cx="8237839" cy="285029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 Need The Local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575865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12:20–27 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751" y="365125"/>
            <a:ext cx="115164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Local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Fellowship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2:46-47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9:26,28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751" y="365125"/>
            <a:ext cx="115164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Local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Fellowship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Essential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4:2-3</a:t>
            </a:r>
          </a:p>
        </p:txBody>
      </p:sp>
    </p:spTree>
    <p:extLst>
      <p:ext uri="{BB962C8B-B14F-4D97-AF65-F5344CB8AC3E}">
        <p14:creationId xmlns:p14="http://schemas.microsoft.com/office/powerpoint/2010/main" val="405421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751" y="365125"/>
            <a:ext cx="115164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Local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Fellowship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Blessings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11:2-4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27:5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val="144256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751" y="365125"/>
            <a:ext cx="115164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Local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Fellowship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Blessings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Thankful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12:20-27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4:16</a:t>
            </a:r>
          </a:p>
        </p:txBody>
      </p:sp>
    </p:spTree>
    <p:extLst>
      <p:ext uri="{BB962C8B-B14F-4D97-AF65-F5344CB8AC3E}">
        <p14:creationId xmlns:p14="http://schemas.microsoft.com/office/powerpoint/2010/main" val="182154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34</TotalTime>
  <Words>75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 Need The Local Church</vt:lpstr>
      <vt:lpstr>Local Assembly</vt:lpstr>
      <vt:lpstr>Local Assembly</vt:lpstr>
      <vt:lpstr>Local Assembly</vt:lpstr>
      <vt:lpstr>Local Assembly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2024-09-21T16:11:03Z</dcterms:created>
  <dcterms:modified xsi:type="dcterms:W3CDTF">2024-09-21T16:45:55Z</dcterms:modified>
</cp:coreProperties>
</file>