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593B9992-2CB8-42E0-BDCB-CCA2515E18C8}"/>
    <pc:docChg chg="undo custSel modSld">
      <pc:chgData name="Dan Henderson" userId="38d7bcbf436a3be6" providerId="LiveId" clId="{593B9992-2CB8-42E0-BDCB-CCA2515E18C8}" dt="2024-10-19T20:10:55.700" v="3" actId="20577"/>
      <pc:docMkLst>
        <pc:docMk/>
      </pc:docMkLst>
      <pc:sldChg chg="modSp mod">
        <pc:chgData name="Dan Henderson" userId="38d7bcbf436a3be6" providerId="LiveId" clId="{593B9992-2CB8-42E0-BDCB-CCA2515E18C8}" dt="2024-10-19T20:10:55.700" v="3" actId="20577"/>
        <pc:sldMkLst>
          <pc:docMk/>
          <pc:sldMk cId="1890398884" sldId="256"/>
        </pc:sldMkLst>
        <pc:spChg chg="mod">
          <ac:chgData name="Dan Henderson" userId="38d7bcbf436a3be6" providerId="LiveId" clId="{593B9992-2CB8-42E0-BDCB-CCA2515E18C8}" dt="2024-10-19T20:10:55.700" v="3" actId="20577"/>
          <ac:spMkLst>
            <pc:docMk/>
            <pc:sldMk cId="1890398884" sldId="256"/>
            <ac:spMk id="2" creationId="{CFB60702-3814-43A3-88CE-3E02DF6A84F5}"/>
          </ac:spMkLst>
        </pc:spChg>
      </pc:sldChg>
    </pc:docChg>
  </pc:docChgLst>
  <pc:docChgLst>
    <pc:chgData name="Dan Henderson" userId="38d7bcbf436a3be6" providerId="LiveId" clId="{320438CF-8603-40D8-A76D-E07C0E302310}"/>
    <pc:docChg chg="modSld">
      <pc:chgData name="Dan Henderson" userId="38d7bcbf436a3be6" providerId="LiveId" clId="{320438CF-8603-40D8-A76D-E07C0E302310}" dt="2024-10-20T18:19:12.335" v="2" actId="20577"/>
      <pc:docMkLst>
        <pc:docMk/>
      </pc:docMkLst>
      <pc:sldChg chg="modSp mod">
        <pc:chgData name="Dan Henderson" userId="38d7bcbf436a3be6" providerId="LiveId" clId="{320438CF-8603-40D8-A76D-E07C0E302310}" dt="2024-10-20T18:19:12.335" v="2" actId="20577"/>
        <pc:sldMkLst>
          <pc:docMk/>
          <pc:sldMk cId="1575866353" sldId="264"/>
        </pc:sldMkLst>
        <pc:spChg chg="mod">
          <ac:chgData name="Dan Henderson" userId="38d7bcbf436a3be6" providerId="LiveId" clId="{320438CF-8603-40D8-A76D-E07C0E302310}" dt="2024-10-20T18:19:12.335" v="2" actId="20577"/>
          <ac:spMkLst>
            <pc:docMk/>
            <pc:sldMk cId="1575866353" sldId="264"/>
            <ac:spMk id="4" creationId="{94658865-0FC9-A788-2689-5B6C794B16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"/>
            <a:ext cx="9144000" cy="471268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Dust</a:t>
            </a:r>
            <a:br>
              <a:rPr lang="en-US" sz="9600" dirty="0"/>
            </a:br>
            <a:r>
              <a:rPr lang="en-US" sz="9600" dirty="0"/>
              <a:t>Collecting</a:t>
            </a:r>
            <a:br>
              <a:rPr lang="en-US" sz="9600" dirty="0"/>
            </a:br>
            <a:r>
              <a:rPr lang="en-US" sz="9600" dirty="0"/>
              <a:t>Rust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2686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12:13–21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Dust Collecting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Dust In The Wind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39:4-6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3:20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34:12-15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15:47-49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14:1-2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1BCB7-5064-A904-A9F0-6FE87F9AF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6D9A-8A93-B9B6-425B-FAFC4E09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Dust Collecting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AC3AA-9583-556F-44AD-FF5F8CF35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Dust In The Wind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Rusting Away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FEEA7-44EF-91EE-F598-5FE399567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12:13-21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8:18-24</a:t>
            </a:r>
          </a:p>
        </p:txBody>
      </p:sp>
    </p:spTree>
    <p:extLst>
      <p:ext uri="{BB962C8B-B14F-4D97-AF65-F5344CB8AC3E}">
        <p14:creationId xmlns:p14="http://schemas.microsoft.com/office/powerpoint/2010/main" val="388194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A1DAA6-5FE6-7048-8E63-C98FE54B3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89DC1-C39D-2F58-30A4-4B723CB7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Dust Collecting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EF05-CA8A-CF42-E047-627AA5DDB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Dust In The Wind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Rusting Away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Profitable Focus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77FA1-0F87-98DC-9303-A80F844D9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42:1-6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1:3-11</a:t>
            </a:r>
          </a:p>
        </p:txBody>
      </p:sp>
    </p:spTree>
    <p:extLst>
      <p:ext uri="{BB962C8B-B14F-4D97-AF65-F5344CB8AC3E}">
        <p14:creationId xmlns:p14="http://schemas.microsoft.com/office/powerpoint/2010/main" val="417449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6307B-D082-EB60-045D-66E8B3B23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5C28D-F429-5D6F-170C-C152192C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Dust Collecting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8379F-3524-C780-EDCE-7E3294B2D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Dust In The Wind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Rusting Away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Profitable Focus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Lasting Treasure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58865-0FC9-A788-2689-5B6C794B1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12:13-14</a:t>
            </a:r>
          </a:p>
        </p:txBody>
      </p:sp>
    </p:spTree>
    <p:extLst>
      <p:ext uri="{BB962C8B-B14F-4D97-AF65-F5344CB8AC3E}">
        <p14:creationId xmlns:p14="http://schemas.microsoft.com/office/powerpoint/2010/main" val="157586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87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Dust Collecting Rust</vt:lpstr>
      <vt:lpstr>Dust Collecting Rust</vt:lpstr>
      <vt:lpstr>Dust Collecting Rust</vt:lpstr>
      <vt:lpstr>Dust Collecting Rust</vt:lpstr>
      <vt:lpstr>Dust Collecting Rust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2024-10-19T20:02:53Z</dcterms:created>
  <dcterms:modified xsi:type="dcterms:W3CDTF">2024-10-20T18:19:18Z</dcterms:modified>
</cp:coreProperties>
</file>