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Walking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91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Better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3John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Ecclesiastes 4:9-12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15:7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389BB-4FAF-F3F4-B86A-6D864DC08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1D333-1686-E076-C497-EC1E73D1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Better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CEA5A-3990-42EB-BA10-2196DF2EB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 &amp; Comfort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1E2CA0-267A-902B-5FFE-D515ACBD5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15:17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4:18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1:4</a:t>
            </a:r>
          </a:p>
        </p:txBody>
      </p:sp>
    </p:spTree>
    <p:extLst>
      <p:ext uri="{BB962C8B-B14F-4D97-AF65-F5344CB8AC3E}">
        <p14:creationId xmlns:p14="http://schemas.microsoft.com/office/powerpoint/2010/main" val="30711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308BF-78CB-858D-6D3F-132412E00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A3DC4-0209-5E2C-3AA0-099101369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Better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23852-C3A7-2DFE-39F6-B632051B5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 &amp; Comfort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Esteem &amp; Serve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B2784-F442-674D-E834-5AB3E6B85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5:21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5:5</a:t>
            </a:r>
          </a:p>
        </p:txBody>
      </p:sp>
    </p:spTree>
    <p:extLst>
      <p:ext uri="{BB962C8B-B14F-4D97-AF65-F5344CB8AC3E}">
        <p14:creationId xmlns:p14="http://schemas.microsoft.com/office/powerpoint/2010/main" val="319020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00DB1-8FE5-F01A-1AC3-E61A94175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C1D67-4E9B-E07A-9663-111108CA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Better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1A3C2-A7ED-4A81-E20D-6742E0DF6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 &amp; Comfort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Esteem &amp; Serve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Edify &amp; Encourage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05550-7BE5-3284-F5B5-4E0ADB9DA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Romans 14:19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Hebrews 10:24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Hebrews 3:13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8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34E8DE-0102-4477-9743-873F71B40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87E12-9E10-7A34-9689-F41D9FAA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Better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14B8C-6538-732E-6BDF-5DC4CF429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 &amp; Comfort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Esteem &amp; Serve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Edify &amp; Encourage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Save One Another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6E464-7AAD-9C60-13FD-061D4DE4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1Timothy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Luke 17:3-4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Galatians 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600" dirty="0">
                <a:solidFill>
                  <a:schemeClr val="accent4"/>
                </a:solidFill>
              </a:rPr>
              <a:t>James 5:16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55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76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Walking Together</vt:lpstr>
      <vt:lpstr>Better Together</vt:lpstr>
      <vt:lpstr>Better Together</vt:lpstr>
      <vt:lpstr>Better Together</vt:lpstr>
      <vt:lpstr>Better Together</vt:lpstr>
      <vt:lpstr>Better Together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2024-10-26T23:51:56Z</dcterms:created>
  <dcterms:modified xsi:type="dcterms:W3CDTF">2024-10-26T23:59:03Z</dcterms:modified>
</cp:coreProperties>
</file>