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57" y="10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Be Content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Philippians 4:8-13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 Content?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7:6-7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7:20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6:8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5:5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024A0E-AB60-AB06-DAEF-DA1F1E994E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60307-A9A0-EC51-158A-7E7326E0D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0EF7B-AE61-ED69-41F6-70A59B4E47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Showing Discontent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64CCDE-FCAB-D4C1-AB78-D367B717F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24:19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12:22-23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14:27</a:t>
            </a:r>
          </a:p>
        </p:txBody>
      </p:sp>
    </p:spTree>
    <p:extLst>
      <p:ext uri="{BB962C8B-B14F-4D97-AF65-F5344CB8AC3E}">
        <p14:creationId xmlns:p14="http://schemas.microsoft.com/office/powerpoint/2010/main" val="1183190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FD8E09-B1FA-818E-B333-AA9885EF3A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6EB0A-6D49-6047-D896-4D4B2050C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E9479-FCB8-017B-C377-E70666D9C5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Showing Discontent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Showing Contentment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429297-FB8D-C071-4691-2F5B8F74B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14:1,27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26:3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7:17-24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25:16-30</a:t>
            </a:r>
          </a:p>
        </p:txBody>
      </p:sp>
    </p:spTree>
    <p:extLst>
      <p:ext uri="{BB962C8B-B14F-4D97-AF65-F5344CB8AC3E}">
        <p14:creationId xmlns:p14="http://schemas.microsoft.com/office/powerpoint/2010/main" val="1861812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AEBA80-1CE5-CF67-227C-BE38739A6A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DB169-3350-766D-CB25-CBFF8BAC0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E62A3-84F1-3F46-E857-9706B78273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Showing Discontent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Showing Contentment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Finding Contentment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D87A98-8256-0CF0-B1C6-C335F1302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4:11-12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1:20; 13:15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26:3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7:14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12:22-28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13:7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4:18</a:t>
            </a:r>
          </a:p>
        </p:txBody>
      </p:sp>
    </p:spTree>
    <p:extLst>
      <p:ext uri="{BB962C8B-B14F-4D97-AF65-F5344CB8AC3E}">
        <p14:creationId xmlns:p14="http://schemas.microsoft.com/office/powerpoint/2010/main" val="1053236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58E83E-7960-1055-2130-0CB8F972EB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63906-5FE3-50E0-145A-735E9741F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02C7F-CCB7-DF0C-A5D6-CB60241E4D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Showing Discontent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Showing Contentment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Finding Contentment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Be Content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2CBDD-A4ED-46E9-857A-407D78766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37:1-8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12:25-26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50:20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6:6-7</a:t>
            </a:r>
          </a:p>
        </p:txBody>
      </p:sp>
    </p:spTree>
    <p:extLst>
      <p:ext uri="{BB962C8B-B14F-4D97-AF65-F5344CB8AC3E}">
        <p14:creationId xmlns:p14="http://schemas.microsoft.com/office/powerpoint/2010/main" val="325928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13</TotalTime>
  <Words>107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Be Content</vt:lpstr>
      <vt:lpstr>Be Content?</vt:lpstr>
      <vt:lpstr>Be Content</vt:lpstr>
      <vt:lpstr>Be Content</vt:lpstr>
      <vt:lpstr>Be Content</vt:lpstr>
      <vt:lpstr>Be 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2024-11-17T01:15:22Z</dcterms:created>
  <dcterms:modified xsi:type="dcterms:W3CDTF">2024-11-17T01:28:43Z</dcterms:modified>
</cp:coreProperties>
</file>