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6032"/>
            <a:ext cx="9144000" cy="3023931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Individual Responsibility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Galatians 6:1-10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My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00667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5:1-6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09952-3857-B4C9-A55A-11906E753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C7BDF-4C89-03DC-7F73-F036A4494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My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CF2C9-50BC-CDCC-1E53-C9BBF85F4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00667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64C0E-1A83-5E9D-A6AF-618414F5A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10:30-37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12:14-21</a:t>
            </a:r>
          </a:p>
        </p:txBody>
      </p:sp>
    </p:spTree>
    <p:extLst>
      <p:ext uri="{BB962C8B-B14F-4D97-AF65-F5344CB8AC3E}">
        <p14:creationId xmlns:p14="http://schemas.microsoft.com/office/powerpoint/2010/main" val="82427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6ED29-1DCA-E97F-A4FD-A3B980332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642B6-6CB2-AA90-8B0A-E4CF0C863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My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16EBE-62F6-9EE2-B6C6-2F049E406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00667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Political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1C9DF-6E2A-32E8-4F39-14B9B8A48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2:12-18</a:t>
            </a:r>
          </a:p>
        </p:txBody>
      </p:sp>
    </p:spTree>
    <p:extLst>
      <p:ext uri="{BB962C8B-B14F-4D97-AF65-F5344CB8AC3E}">
        <p14:creationId xmlns:p14="http://schemas.microsoft.com/office/powerpoint/2010/main" val="203251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50DA2-4213-978A-BE07-F9E77F0CD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9A31E-CE49-1BA3-FE01-050C0933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My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43DE0-7134-E988-C494-81D3ED76A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00667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Political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Economic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D006E-5C00-03FF-83E2-0F5C48B14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3:10-13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5:8</a:t>
            </a:r>
          </a:p>
        </p:txBody>
      </p:sp>
    </p:spTree>
    <p:extLst>
      <p:ext uri="{BB962C8B-B14F-4D97-AF65-F5344CB8AC3E}">
        <p14:creationId xmlns:p14="http://schemas.microsoft.com/office/powerpoint/2010/main" val="188690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315C1-CA4F-F402-0025-9FE0B14DE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5C92-33B1-4997-3602-3C811EDB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My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42B38-F4A2-6097-8211-E110A09C9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00667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Political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Economic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972D5-65B4-8E65-33E7-D168CC43B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1:21-26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1:8-9</a:t>
            </a:r>
          </a:p>
        </p:txBody>
      </p:sp>
    </p:spTree>
    <p:extLst>
      <p:ext uri="{BB962C8B-B14F-4D97-AF65-F5344CB8AC3E}">
        <p14:creationId xmlns:p14="http://schemas.microsoft.com/office/powerpoint/2010/main" val="135645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A953E0-2E08-F96A-B4BF-F35CE2FD9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F362C-C211-7E21-E1C9-9E795DF4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My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4044E-FB9D-0242-09EE-C819C7040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500667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Family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Social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Political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Economic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Religious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/>
              <a:t>Benevolence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0A5C6B-5B93-E0EF-43EC-E1FB4AB3F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6:6,10</a:t>
            </a:r>
          </a:p>
        </p:txBody>
      </p:sp>
    </p:spTree>
    <p:extLst>
      <p:ext uri="{BB962C8B-B14F-4D97-AF65-F5344CB8AC3E}">
        <p14:creationId xmlns:p14="http://schemas.microsoft.com/office/powerpoint/2010/main" val="123012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19</TotalTime>
  <Words>73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Individual Responsibility</vt:lpstr>
      <vt:lpstr>My Responsibility</vt:lpstr>
      <vt:lpstr>My Responsibility</vt:lpstr>
      <vt:lpstr>My Responsibility</vt:lpstr>
      <vt:lpstr>My Responsibility</vt:lpstr>
      <vt:lpstr>My Responsibility</vt:lpstr>
      <vt:lpstr>My Responsibility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2024-11-09T20:55:19Z</dcterms:created>
  <dcterms:modified xsi:type="dcterms:W3CDTF">2024-11-09T21:14:31Z</dcterms:modified>
</cp:coreProperties>
</file>