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My God And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14:18-24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Relationship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21923"/>
            <a:ext cx="5181600" cy="407095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Personal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3319" y="1825625"/>
            <a:ext cx="632048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14:23; 15:1-11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10:1-16; Psalm 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41:8-10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28:15; Deuteronomy 31:6-8; Joshua 1:5; 1Chronicles 28:20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A832A-80E2-257E-E4E4-8800ADE39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10FA-14D3-4704-1DB4-8D33808A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Relationship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5FAE3-4C3C-8C83-CC27-091F98A5D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21923"/>
            <a:ext cx="5181600" cy="407095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Informed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1859D-F0D9-7C45-4027-982B1D21B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3319" y="1825625"/>
            <a:ext cx="632048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8:12,31-32; 14:6;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2:5-9; John 10:17-18</a:t>
            </a:r>
          </a:p>
        </p:txBody>
      </p:sp>
    </p:spTree>
    <p:extLst>
      <p:ext uri="{BB962C8B-B14F-4D97-AF65-F5344CB8AC3E}">
        <p14:creationId xmlns:p14="http://schemas.microsoft.com/office/powerpoint/2010/main" val="9916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97EE7-E123-E999-EC0B-BA45BFE11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B5516-60B0-042B-44F7-B2669E856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Our Relationship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8BDF9-59FC-68FE-9763-55A5CB522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21923"/>
            <a:ext cx="5181600" cy="407095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Informed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Continual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89DCB-2710-E2BE-E30F-8E2952C15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3319" y="1825625"/>
            <a:ext cx="632048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12:1-9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11:13-16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13:30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4:1-8</a:t>
            </a:r>
          </a:p>
        </p:txBody>
      </p:sp>
    </p:spTree>
    <p:extLst>
      <p:ext uri="{BB962C8B-B14F-4D97-AF65-F5344CB8AC3E}">
        <p14:creationId xmlns:p14="http://schemas.microsoft.com/office/powerpoint/2010/main" val="339851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73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My God And I</vt:lpstr>
      <vt:lpstr>Our Relationship With God</vt:lpstr>
      <vt:lpstr>Our Relationship With God</vt:lpstr>
      <vt:lpstr>Our Relationship With God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2024-11-02T22:21:52Z</dcterms:created>
  <dcterms:modified xsi:type="dcterms:W3CDTF">2024-11-02T22:28:22Z</dcterms:modified>
</cp:coreProperties>
</file>