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4" r:id="rId5"/>
    <p:sldId id="262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57" y="10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38d7bcbf436a3be6" providerId="LiveId" clId="{CA48DCFF-F805-464A-A0DB-48A5DEE1F7AC}"/>
    <pc:docChg chg="custSel addSld modSld">
      <pc:chgData name="Dan Henderson" userId="38d7bcbf436a3be6" providerId="LiveId" clId="{CA48DCFF-F805-464A-A0DB-48A5DEE1F7AC}" dt="2024-11-23T19:32:38.673" v="355" actId="20577"/>
      <pc:docMkLst>
        <pc:docMk/>
      </pc:docMkLst>
      <pc:sldChg chg="modSp mod">
        <pc:chgData name="Dan Henderson" userId="38d7bcbf436a3be6" providerId="LiveId" clId="{CA48DCFF-F805-464A-A0DB-48A5DEE1F7AC}" dt="2024-11-23T19:27:23.291" v="325" actId="20577"/>
        <pc:sldMkLst>
          <pc:docMk/>
          <pc:sldMk cId="1000079989" sldId="261"/>
        </pc:sldMkLst>
        <pc:spChg chg="mod">
          <ac:chgData name="Dan Henderson" userId="38d7bcbf436a3be6" providerId="LiveId" clId="{CA48DCFF-F805-464A-A0DB-48A5DEE1F7AC}" dt="2024-11-23T18:01:00.892" v="28" actId="6549"/>
          <ac:spMkLst>
            <pc:docMk/>
            <pc:sldMk cId="1000079989" sldId="261"/>
            <ac:spMk id="3" creationId="{A8C5111B-3F80-4284-A164-5A5EE45D9BBD}"/>
          </ac:spMkLst>
        </pc:spChg>
        <pc:spChg chg="mod">
          <ac:chgData name="Dan Henderson" userId="38d7bcbf436a3be6" providerId="LiveId" clId="{CA48DCFF-F805-464A-A0DB-48A5DEE1F7AC}" dt="2024-11-23T19:27:23.291" v="325" actId="20577"/>
          <ac:spMkLst>
            <pc:docMk/>
            <pc:sldMk cId="1000079989" sldId="261"/>
            <ac:spMk id="4" creationId="{DEEC86C5-B68D-4489-AD61-CE7F055938D2}"/>
          </ac:spMkLst>
        </pc:spChg>
        <pc:spChg chg="mod">
          <ac:chgData name="Dan Henderson" userId="38d7bcbf436a3be6" providerId="LiveId" clId="{CA48DCFF-F805-464A-A0DB-48A5DEE1F7AC}" dt="2024-11-23T18:01:03.221" v="29" actId="6549"/>
          <ac:spMkLst>
            <pc:docMk/>
            <pc:sldMk cId="1000079989" sldId="261"/>
            <ac:spMk id="5" creationId="{B2015962-74A4-49DB-DBCD-1E61D00702A8}"/>
          </ac:spMkLst>
        </pc:spChg>
      </pc:sldChg>
      <pc:sldChg chg="modSp mod">
        <pc:chgData name="Dan Henderson" userId="38d7bcbf436a3be6" providerId="LiveId" clId="{CA48DCFF-F805-464A-A0DB-48A5DEE1F7AC}" dt="2024-11-23T19:29:31.912" v="342" actId="27636"/>
        <pc:sldMkLst>
          <pc:docMk/>
          <pc:sldMk cId="1305217422" sldId="262"/>
        </pc:sldMkLst>
        <pc:spChg chg="mod">
          <ac:chgData name="Dan Henderson" userId="38d7bcbf436a3be6" providerId="LiveId" clId="{CA48DCFF-F805-464A-A0DB-48A5DEE1F7AC}" dt="2024-11-23T19:29:31.912" v="341" actId="27636"/>
          <ac:spMkLst>
            <pc:docMk/>
            <pc:sldMk cId="1305217422" sldId="262"/>
            <ac:spMk id="3" creationId="{821DBB35-62CA-F566-F575-6A8FE11F8C3B}"/>
          </ac:spMkLst>
        </pc:spChg>
        <pc:spChg chg="mod">
          <ac:chgData name="Dan Henderson" userId="38d7bcbf436a3be6" providerId="LiveId" clId="{CA48DCFF-F805-464A-A0DB-48A5DEE1F7AC}" dt="2024-11-23T19:29:31.912" v="342" actId="27636"/>
          <ac:spMkLst>
            <pc:docMk/>
            <pc:sldMk cId="1305217422" sldId="262"/>
            <ac:spMk id="4" creationId="{FC62F486-D1D8-1176-8694-33CFB88B9D2D}"/>
          </ac:spMkLst>
        </pc:spChg>
        <pc:spChg chg="mod">
          <ac:chgData name="Dan Henderson" userId="38d7bcbf436a3be6" providerId="LiveId" clId="{CA48DCFF-F805-464A-A0DB-48A5DEE1F7AC}" dt="2024-11-23T18:12:02.810" v="259" actId="6549"/>
          <ac:spMkLst>
            <pc:docMk/>
            <pc:sldMk cId="1305217422" sldId="262"/>
            <ac:spMk id="5" creationId="{24747ED9-7B30-299A-F889-BC31400B9124}"/>
          </ac:spMkLst>
        </pc:spChg>
      </pc:sldChg>
      <pc:sldChg chg="modSp add mod">
        <pc:chgData name="Dan Henderson" userId="38d7bcbf436a3be6" providerId="LiveId" clId="{CA48DCFF-F805-464A-A0DB-48A5DEE1F7AC}" dt="2024-11-23T19:27:30.460" v="326" actId="20577"/>
        <pc:sldMkLst>
          <pc:docMk/>
          <pc:sldMk cId="1504057822" sldId="263"/>
        </pc:sldMkLst>
        <pc:spChg chg="mod">
          <ac:chgData name="Dan Henderson" userId="38d7bcbf436a3be6" providerId="LiveId" clId="{CA48DCFF-F805-464A-A0DB-48A5DEE1F7AC}" dt="2024-11-23T18:02:53.543" v="65" actId="6549"/>
          <ac:spMkLst>
            <pc:docMk/>
            <pc:sldMk cId="1504057822" sldId="263"/>
            <ac:spMk id="3" creationId="{D9B2DFBF-1753-C08A-AB58-DE70A4F75E88}"/>
          </ac:spMkLst>
        </pc:spChg>
        <pc:spChg chg="mod">
          <ac:chgData name="Dan Henderson" userId="38d7bcbf436a3be6" providerId="LiveId" clId="{CA48DCFF-F805-464A-A0DB-48A5DEE1F7AC}" dt="2024-11-23T19:27:30.460" v="326" actId="20577"/>
          <ac:spMkLst>
            <pc:docMk/>
            <pc:sldMk cId="1504057822" sldId="263"/>
            <ac:spMk id="4" creationId="{B303AE64-F773-14AF-84B4-50F341F02E75}"/>
          </ac:spMkLst>
        </pc:spChg>
        <pc:spChg chg="mod">
          <ac:chgData name="Dan Henderson" userId="38d7bcbf436a3be6" providerId="LiveId" clId="{CA48DCFF-F805-464A-A0DB-48A5DEE1F7AC}" dt="2024-11-23T18:02:56.091" v="66" actId="6549"/>
          <ac:spMkLst>
            <pc:docMk/>
            <pc:sldMk cId="1504057822" sldId="263"/>
            <ac:spMk id="5" creationId="{8D75C6D1-08E8-5523-7A1E-B1C41DA1E4B6}"/>
          </ac:spMkLst>
        </pc:spChg>
      </pc:sldChg>
      <pc:sldChg chg="modSp add mod">
        <pc:chgData name="Dan Henderson" userId="38d7bcbf436a3be6" providerId="LiveId" clId="{CA48DCFF-F805-464A-A0DB-48A5DEE1F7AC}" dt="2024-11-23T19:28:32.756" v="329" actId="20577"/>
        <pc:sldMkLst>
          <pc:docMk/>
          <pc:sldMk cId="376803195" sldId="264"/>
        </pc:sldMkLst>
        <pc:spChg chg="mod">
          <ac:chgData name="Dan Henderson" userId="38d7bcbf436a3be6" providerId="LiveId" clId="{CA48DCFF-F805-464A-A0DB-48A5DEE1F7AC}" dt="2024-11-23T19:28:32.756" v="329" actId="20577"/>
          <ac:spMkLst>
            <pc:docMk/>
            <pc:sldMk cId="376803195" sldId="264"/>
            <ac:spMk id="4" creationId="{AFF66BF3-B1E1-9A7C-DA29-B59975FBD4BC}"/>
          </ac:spMkLst>
        </pc:spChg>
      </pc:sldChg>
      <pc:sldChg chg="modSp add mod">
        <pc:chgData name="Dan Henderson" userId="38d7bcbf436a3be6" providerId="LiveId" clId="{CA48DCFF-F805-464A-A0DB-48A5DEE1F7AC}" dt="2024-11-23T19:32:26.458" v="354" actId="20577"/>
        <pc:sldMkLst>
          <pc:docMk/>
          <pc:sldMk cId="2145097239" sldId="265"/>
        </pc:sldMkLst>
        <pc:spChg chg="mod">
          <ac:chgData name="Dan Henderson" userId="38d7bcbf436a3be6" providerId="LiveId" clId="{CA48DCFF-F805-464A-A0DB-48A5DEE1F7AC}" dt="2024-11-23T18:13:16.170" v="273" actId="6549"/>
          <ac:spMkLst>
            <pc:docMk/>
            <pc:sldMk cId="2145097239" sldId="265"/>
            <ac:spMk id="3" creationId="{91DFF014-D602-C6D2-608B-23D6B6E4F96D}"/>
          </ac:spMkLst>
        </pc:spChg>
        <pc:spChg chg="mod">
          <ac:chgData name="Dan Henderson" userId="38d7bcbf436a3be6" providerId="LiveId" clId="{CA48DCFF-F805-464A-A0DB-48A5DEE1F7AC}" dt="2024-11-23T19:32:26.458" v="354" actId="20577"/>
          <ac:spMkLst>
            <pc:docMk/>
            <pc:sldMk cId="2145097239" sldId="265"/>
            <ac:spMk id="4" creationId="{6F60612A-81E2-C5C8-44EC-6BF1AC311B83}"/>
          </ac:spMkLst>
        </pc:spChg>
        <pc:spChg chg="mod">
          <ac:chgData name="Dan Henderson" userId="38d7bcbf436a3be6" providerId="LiveId" clId="{CA48DCFF-F805-464A-A0DB-48A5DEE1F7AC}" dt="2024-11-23T18:13:18.450" v="274" actId="6549"/>
          <ac:spMkLst>
            <pc:docMk/>
            <pc:sldMk cId="2145097239" sldId="265"/>
            <ac:spMk id="5" creationId="{AAA7CED4-A93F-803E-15CB-D28D9348D974}"/>
          </ac:spMkLst>
        </pc:spChg>
      </pc:sldChg>
      <pc:sldChg chg="modSp add mod">
        <pc:chgData name="Dan Henderson" userId="38d7bcbf436a3be6" providerId="LiveId" clId="{CA48DCFF-F805-464A-A0DB-48A5DEE1F7AC}" dt="2024-11-23T19:32:38.673" v="355" actId="20577"/>
        <pc:sldMkLst>
          <pc:docMk/>
          <pc:sldMk cId="1796051197" sldId="266"/>
        </pc:sldMkLst>
        <pc:spChg chg="mod">
          <ac:chgData name="Dan Henderson" userId="38d7bcbf436a3be6" providerId="LiveId" clId="{CA48DCFF-F805-464A-A0DB-48A5DEE1F7AC}" dt="2024-11-23T19:32:38.673" v="355" actId="20577"/>
          <ac:spMkLst>
            <pc:docMk/>
            <pc:sldMk cId="1796051197" sldId="266"/>
            <ac:spMk id="4" creationId="{07D63FF2-BD93-CAE8-7B16-6207BF6B768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5946"/>
            <a:ext cx="9144000" cy="3304017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Universal</a:t>
            </a:r>
            <a:br>
              <a:rPr lang="en-US" sz="9600" dirty="0"/>
            </a:br>
            <a:r>
              <a:rPr lang="en-US" sz="9600" dirty="0"/>
              <a:t>Local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16:13-20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3611" y="1825625"/>
            <a:ext cx="3295135" cy="46672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None/>
            </a:pPr>
            <a:r>
              <a:rPr lang="en-US" sz="4000" b="1" dirty="0"/>
              <a:t>Universal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25729" y="1825625"/>
            <a:ext cx="480265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2:1-47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11:19-26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16:16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1:2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2015962-74A4-49DB-DBCD-1E61D00702A8}"/>
              </a:ext>
            </a:extLst>
          </p:cNvPr>
          <p:cNvSpPr txBox="1">
            <a:spLocks/>
          </p:cNvSpPr>
          <p:nvPr/>
        </p:nvSpPr>
        <p:spPr>
          <a:xfrm>
            <a:off x="4036541" y="1825625"/>
            <a:ext cx="279262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US" sz="4000" b="1" dirty="0"/>
              <a:t>Local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</a:pPr>
            <a:r>
              <a:rPr lang="en-US" sz="4000" dirty="0"/>
              <a:t>Many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C11970-63E7-F430-2D19-67DBB4F158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27ED5-3182-3E64-2B2D-B69824A20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2DFBF-1753-C08A-AB58-DE70A4F75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3611" y="1825625"/>
            <a:ext cx="3295135" cy="46672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None/>
            </a:pPr>
            <a:r>
              <a:rPr lang="en-US" sz="4000" b="1" dirty="0"/>
              <a:t>Universal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One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Not Organized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3AE64-F773-14AF-84B4-50F341F02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25729" y="1825625"/>
            <a:ext cx="480265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2:4-8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2:19-22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14:23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20:17,28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D75C6D1-08E8-5523-7A1E-B1C41DA1E4B6}"/>
              </a:ext>
            </a:extLst>
          </p:cNvPr>
          <p:cNvSpPr txBox="1">
            <a:spLocks/>
          </p:cNvSpPr>
          <p:nvPr/>
        </p:nvSpPr>
        <p:spPr>
          <a:xfrm>
            <a:off x="4036541" y="1825625"/>
            <a:ext cx="279262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US" sz="4000" b="1" dirty="0"/>
              <a:t>Local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</a:pPr>
            <a:r>
              <a:rPr lang="en-US" sz="4000" dirty="0"/>
              <a:t>Many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</a:pPr>
            <a:r>
              <a:rPr lang="en-US" sz="4000" dirty="0"/>
              <a:t>Organized</a:t>
            </a:r>
          </a:p>
        </p:txBody>
      </p:sp>
    </p:spTree>
    <p:extLst>
      <p:ext uri="{BB962C8B-B14F-4D97-AF65-F5344CB8AC3E}">
        <p14:creationId xmlns:p14="http://schemas.microsoft.com/office/powerpoint/2010/main" val="1504057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285E07-E484-DC5B-34BD-DFAA2CC5F7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9F354-C871-0650-DA3F-DE6570858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D8C8F-31B3-7B0E-F566-E7828A6CF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3611" y="1825625"/>
            <a:ext cx="3295135" cy="46672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None/>
            </a:pPr>
            <a:r>
              <a:rPr lang="en-US" sz="4000" b="1" dirty="0"/>
              <a:t>Universal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One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Not Organized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Not Dividable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F66BF3-B1E1-9A7C-DA29-B59975FBD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25729" y="1825625"/>
            <a:ext cx="480265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4:4-6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1:10-13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3:3-4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505E56F-718B-E67C-7590-D81527EBF4FA}"/>
              </a:ext>
            </a:extLst>
          </p:cNvPr>
          <p:cNvSpPr txBox="1">
            <a:spLocks/>
          </p:cNvSpPr>
          <p:nvPr/>
        </p:nvSpPr>
        <p:spPr>
          <a:xfrm>
            <a:off x="4036541" y="1825625"/>
            <a:ext cx="279262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US" sz="4000" b="1" dirty="0"/>
              <a:t>Local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</a:pPr>
            <a:r>
              <a:rPr lang="en-US" sz="4000" dirty="0"/>
              <a:t>Many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</a:pPr>
            <a:r>
              <a:rPr lang="en-US" sz="4000" dirty="0"/>
              <a:t>Organized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</a:pPr>
            <a:r>
              <a:rPr lang="en-US" sz="4000" dirty="0"/>
              <a:t>Dividable</a:t>
            </a:r>
          </a:p>
        </p:txBody>
      </p:sp>
    </p:spTree>
    <p:extLst>
      <p:ext uri="{BB962C8B-B14F-4D97-AF65-F5344CB8AC3E}">
        <p14:creationId xmlns:p14="http://schemas.microsoft.com/office/powerpoint/2010/main" val="376803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C79E5-1704-450A-005A-AADB7541EE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276F1-B205-F7B7-7546-E73AE7405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DBB35-62CA-F566-F575-6A8FE11F8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3611" y="1825625"/>
            <a:ext cx="3295135" cy="46672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None/>
            </a:pPr>
            <a:r>
              <a:rPr lang="en-US" sz="4000" b="1" dirty="0"/>
              <a:t>Universal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Added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62F486-D1D8-1176-8694-33CFB88B9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27590" y="1581665"/>
            <a:ext cx="6400800" cy="5046147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16:18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12:22-24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3:14-21; 5:25-27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2:41,47; 2Timothy 2:19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15:2,6; Romans 11:19-22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1:2; 1Thessalonians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9:26-28; 3John 5-9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3:1-4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4747ED9-7B30-299A-F889-BC31400B9124}"/>
              </a:ext>
            </a:extLst>
          </p:cNvPr>
          <p:cNvSpPr txBox="1">
            <a:spLocks/>
          </p:cNvSpPr>
          <p:nvPr/>
        </p:nvSpPr>
        <p:spPr>
          <a:xfrm>
            <a:off x="4036541" y="1825625"/>
            <a:ext cx="279262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US" sz="4000" b="1" dirty="0"/>
              <a:t>Local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</a:pPr>
            <a:r>
              <a:rPr lang="en-US" sz="4000" dirty="0"/>
              <a:t>Joined</a:t>
            </a:r>
          </a:p>
        </p:txBody>
      </p:sp>
    </p:spTree>
    <p:extLst>
      <p:ext uri="{BB962C8B-B14F-4D97-AF65-F5344CB8AC3E}">
        <p14:creationId xmlns:p14="http://schemas.microsoft.com/office/powerpoint/2010/main" val="1305217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E5B5A0-1378-433A-D96C-637AD872D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33830-FBA5-5CDD-0DDB-9F67AFACC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FF014-D602-C6D2-608B-23D6B6E4F9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3611" y="1825625"/>
            <a:ext cx="3295135" cy="46672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None/>
            </a:pPr>
            <a:r>
              <a:rPr lang="en-US" sz="4000" b="1" dirty="0"/>
              <a:t>Universal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Added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Required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0612A-81E2-C5C8-44EC-6BF1AC311B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8022" y="1690688"/>
            <a:ext cx="5000368" cy="4937124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9:26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AA7CED4-A93F-803E-15CB-D28D9348D974}"/>
              </a:ext>
            </a:extLst>
          </p:cNvPr>
          <p:cNvSpPr txBox="1">
            <a:spLocks/>
          </p:cNvSpPr>
          <p:nvPr/>
        </p:nvSpPr>
        <p:spPr>
          <a:xfrm>
            <a:off x="4036541" y="1825625"/>
            <a:ext cx="279262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US" sz="4000" b="1" dirty="0"/>
              <a:t>Local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</a:pPr>
            <a:r>
              <a:rPr lang="en-US" sz="4000" dirty="0"/>
              <a:t>Joined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</a:pPr>
            <a:r>
              <a:rPr lang="en-US" sz="4000" dirty="0"/>
              <a:t>Choice</a:t>
            </a:r>
          </a:p>
        </p:txBody>
      </p:sp>
    </p:spTree>
    <p:extLst>
      <p:ext uri="{BB962C8B-B14F-4D97-AF65-F5344CB8AC3E}">
        <p14:creationId xmlns:p14="http://schemas.microsoft.com/office/powerpoint/2010/main" val="2145097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B41C8B-5EC0-09D7-8733-DBD5A0D76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1238A-FC47-81F0-1D6E-C6AF27BE0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E63CD-ABD0-5370-ED09-A5DC4E136A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3611" y="1825625"/>
            <a:ext cx="3295135" cy="46672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None/>
            </a:pPr>
            <a:r>
              <a:rPr lang="en-US" sz="4000" b="1" dirty="0"/>
              <a:t>Universal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Added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Required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Unending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63FF2-BD93-CAE8-7B16-6207BF6B7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8022" y="1690688"/>
            <a:ext cx="5000368" cy="4937124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1:21-23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8:1-2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6713203-1F3A-5171-49F2-F8B7B435ECC3}"/>
              </a:ext>
            </a:extLst>
          </p:cNvPr>
          <p:cNvSpPr txBox="1">
            <a:spLocks/>
          </p:cNvSpPr>
          <p:nvPr/>
        </p:nvSpPr>
        <p:spPr>
          <a:xfrm>
            <a:off x="4036541" y="1825625"/>
            <a:ext cx="279262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2400"/>
              </a:spcBef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US" sz="4000" b="1" dirty="0"/>
              <a:t>Local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</a:pPr>
            <a:r>
              <a:rPr lang="en-US" sz="4000" dirty="0"/>
              <a:t>Joined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</a:pPr>
            <a:r>
              <a:rPr lang="en-US" sz="4000" dirty="0"/>
              <a:t>Choice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Font typeface="Arial" panose="020B0604020202020204" pitchFamily="34" charset="0"/>
              <a:buNone/>
            </a:pPr>
            <a:r>
              <a:rPr lang="en-US" sz="4000" dirty="0"/>
              <a:t>Ends</a:t>
            </a:r>
          </a:p>
        </p:txBody>
      </p:sp>
    </p:spTree>
    <p:extLst>
      <p:ext uri="{BB962C8B-B14F-4D97-AF65-F5344CB8AC3E}">
        <p14:creationId xmlns:p14="http://schemas.microsoft.com/office/powerpoint/2010/main" val="1796051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156</TotalTime>
  <Words>136</Words>
  <Application>Microsoft Office PowerPoint</Application>
  <PresentationFormat>Widescreen</PresentationFormat>
  <Paragraphs>83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Universal Local</vt:lpstr>
      <vt:lpstr>The Church</vt:lpstr>
      <vt:lpstr>The Church</vt:lpstr>
      <vt:lpstr>The Church</vt:lpstr>
      <vt:lpstr>The Church</vt:lpstr>
      <vt:lpstr>The Church</vt:lpstr>
      <vt:lpstr>The Church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2024-11-23T16:56:45Z</dcterms:created>
  <dcterms:modified xsi:type="dcterms:W3CDTF">2024-11-23T19:33:26Z</dcterms:modified>
</cp:coreProperties>
</file>