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 Flowering Life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1Peter 1:22-25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As The Life Of A Flower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Life Is Short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Show Christ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Trust God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Life Matters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103:15-16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7:16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39:4-6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90:9-10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3:1-8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CF9A6-3D68-5011-D1E1-C4EEDB4FF5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AA9C5-6B35-5E9E-1538-93FB502F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As The Life Of A Flower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737A-2949-5616-AC1D-0C094669C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Life Is Short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Show Christ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Trust God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Life Matters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432E9-8F94-A205-7087-560FF1F06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103:17-18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5:17-21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15:4-8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6:17-19</a:t>
            </a:r>
          </a:p>
        </p:txBody>
      </p:sp>
    </p:spTree>
    <p:extLst>
      <p:ext uri="{BB962C8B-B14F-4D97-AF65-F5344CB8AC3E}">
        <p14:creationId xmlns:p14="http://schemas.microsoft.com/office/powerpoint/2010/main" val="33091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B33A6B-7510-00BB-131C-819F42E2E6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1B79D-5F33-0828-B454-90D870542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As The Life Of A Flower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BB27E-4550-5C4F-D345-B43D28F19E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Life Is Short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Show Christ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Trust God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Life Matters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BABA0-88ED-E930-5EA0-BDD5A597D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21:23-25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4:16-18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3:12-14</a:t>
            </a:r>
          </a:p>
        </p:txBody>
      </p:sp>
    </p:spTree>
    <p:extLst>
      <p:ext uri="{BB962C8B-B14F-4D97-AF65-F5344CB8AC3E}">
        <p14:creationId xmlns:p14="http://schemas.microsoft.com/office/powerpoint/2010/main" val="3824346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BAFB41-59D8-C101-9396-3BAF62D6B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0773-A78A-7565-338D-B116396C5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As The Life Of A Flower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96C5B-18AF-DEFA-AB31-AA4188997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Life Is Short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Show Christ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Trust God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Life Matters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B6A175-F137-85C9-B5C1-9CE66BAEF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12:24-26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1:24-25</a:t>
            </a:r>
          </a:p>
        </p:txBody>
      </p:sp>
    </p:spTree>
    <p:extLst>
      <p:ext uri="{BB962C8B-B14F-4D97-AF65-F5344CB8AC3E}">
        <p14:creationId xmlns:p14="http://schemas.microsoft.com/office/powerpoint/2010/main" val="3029581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107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 Flowering Life</vt:lpstr>
      <vt:lpstr>As The Life Of A Flower</vt:lpstr>
      <vt:lpstr>As The Life Of A Flower</vt:lpstr>
      <vt:lpstr>As The Life Of A Flower</vt:lpstr>
      <vt:lpstr>As The Life Of A Flower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2024-12-01T00:22:44Z</dcterms:created>
  <dcterms:modified xsi:type="dcterms:W3CDTF">2024-12-01T00:29:52Z</dcterms:modified>
</cp:coreProperties>
</file>