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041" y="832652"/>
            <a:ext cx="11669917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As The Years Go By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15:32-36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 Marches On, Do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2115"/>
            <a:ext cx="5181600" cy="40607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How Are They Doing?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12:47-48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60412-CE31-29D1-BAFD-8AB3B156F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A0CA-2C43-ED39-A1D3-2CE3D7D3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 Marches On, Do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E136-5C73-321F-7E66-BF861DB4F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2115"/>
            <a:ext cx="5181600" cy="40607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How Are They Doing?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How Are We Doing?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546EDE-89F3-3F31-2AA9-2DF60A16D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18:22-23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19:18-20</a:t>
            </a:r>
          </a:p>
        </p:txBody>
      </p:sp>
    </p:spTree>
    <p:extLst>
      <p:ext uri="{BB962C8B-B14F-4D97-AF65-F5344CB8AC3E}">
        <p14:creationId xmlns:p14="http://schemas.microsoft.com/office/powerpoint/2010/main" val="422909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130F2-BC1D-30C1-8800-D7EFB060F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3B446-94E6-6382-6C0B-F8E3EE600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Time Marches On, Do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0645-90A2-8DDE-838D-BDEE3BE17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2115"/>
            <a:ext cx="5181600" cy="40607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How Are They Doing?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How Are We Doing?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Continual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D45C1-E3D3-35D9-0D91-4B209DA11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12:1-2</a:t>
            </a:r>
          </a:p>
        </p:txBody>
      </p:sp>
    </p:spTree>
    <p:extLst>
      <p:ext uri="{BB962C8B-B14F-4D97-AF65-F5344CB8AC3E}">
        <p14:creationId xmlns:p14="http://schemas.microsoft.com/office/powerpoint/2010/main" val="172394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85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As The Years Go By</vt:lpstr>
      <vt:lpstr>Time Marches On, Do We?</vt:lpstr>
      <vt:lpstr>Time Marches On, Do We?</vt:lpstr>
      <vt:lpstr>Time Marches On, Do We?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2024-12-29T01:13:41Z</dcterms:created>
  <dcterms:modified xsi:type="dcterms:W3CDTF">2024-12-29T01:24:08Z</dcterms:modified>
</cp:coreProperties>
</file>