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nerSt Church" userId="6a1f725dfd3ff35c" providerId="LiveId" clId="{E14FEAAB-CABE-4D90-83EF-32F4AB87AE04}"/>
    <pc:docChg chg="modSld">
      <pc:chgData name="TannerSt Church" userId="6a1f725dfd3ff35c" providerId="LiveId" clId="{E14FEAAB-CABE-4D90-83EF-32F4AB87AE04}" dt="2024-12-15T14:58:25.463" v="15"/>
      <pc:docMkLst>
        <pc:docMk/>
      </pc:docMkLst>
      <pc:sldChg chg="modSp mod">
        <pc:chgData name="TannerSt Church" userId="6a1f725dfd3ff35c" providerId="LiveId" clId="{E14FEAAB-CABE-4D90-83EF-32F4AB87AE04}" dt="2024-12-15T14:58:11.485" v="12" actId="20577"/>
        <pc:sldMkLst>
          <pc:docMk/>
          <pc:sldMk cId="1000079989" sldId="261"/>
        </pc:sldMkLst>
        <pc:spChg chg="mod">
          <ac:chgData name="TannerSt Church" userId="6a1f725dfd3ff35c" providerId="LiveId" clId="{E14FEAAB-CABE-4D90-83EF-32F4AB87AE04}" dt="2024-12-15T14:58:11.485" v="12" actId="20577"/>
          <ac:spMkLst>
            <pc:docMk/>
            <pc:sldMk cId="1000079989" sldId="261"/>
            <ac:spMk id="2" creationId="{39BB0697-03D4-45DA-BDDA-CFF426DAACF8}"/>
          </ac:spMkLst>
        </pc:spChg>
      </pc:sldChg>
      <pc:sldChg chg="modSp mod">
        <pc:chgData name="TannerSt Church" userId="6a1f725dfd3ff35c" providerId="LiveId" clId="{E14FEAAB-CABE-4D90-83EF-32F4AB87AE04}" dt="2024-12-15T14:58:18.828" v="13"/>
        <pc:sldMkLst>
          <pc:docMk/>
          <pc:sldMk cId="534368031" sldId="262"/>
        </pc:sldMkLst>
        <pc:spChg chg="mod">
          <ac:chgData name="TannerSt Church" userId="6a1f725dfd3ff35c" providerId="LiveId" clId="{E14FEAAB-CABE-4D90-83EF-32F4AB87AE04}" dt="2024-12-15T14:58:18.828" v="13"/>
          <ac:spMkLst>
            <pc:docMk/>
            <pc:sldMk cId="534368031" sldId="262"/>
            <ac:spMk id="2" creationId="{F4AA2C68-8652-ABE0-EC02-1B94AD883B09}"/>
          </ac:spMkLst>
        </pc:spChg>
      </pc:sldChg>
      <pc:sldChg chg="modSp mod">
        <pc:chgData name="TannerSt Church" userId="6a1f725dfd3ff35c" providerId="LiveId" clId="{E14FEAAB-CABE-4D90-83EF-32F4AB87AE04}" dt="2024-12-15T14:58:22.158" v="14"/>
        <pc:sldMkLst>
          <pc:docMk/>
          <pc:sldMk cId="2925411712" sldId="263"/>
        </pc:sldMkLst>
        <pc:spChg chg="mod">
          <ac:chgData name="TannerSt Church" userId="6a1f725dfd3ff35c" providerId="LiveId" clId="{E14FEAAB-CABE-4D90-83EF-32F4AB87AE04}" dt="2024-12-15T14:58:22.158" v="14"/>
          <ac:spMkLst>
            <pc:docMk/>
            <pc:sldMk cId="2925411712" sldId="263"/>
            <ac:spMk id="2" creationId="{39928256-5E19-B2FF-E1A4-B90ADA223B8C}"/>
          </ac:spMkLst>
        </pc:spChg>
      </pc:sldChg>
      <pc:sldChg chg="modSp mod">
        <pc:chgData name="TannerSt Church" userId="6a1f725dfd3ff35c" providerId="LiveId" clId="{E14FEAAB-CABE-4D90-83EF-32F4AB87AE04}" dt="2024-12-15T14:58:25.463" v="15"/>
        <pc:sldMkLst>
          <pc:docMk/>
          <pc:sldMk cId="3843913275" sldId="264"/>
        </pc:sldMkLst>
        <pc:spChg chg="mod">
          <ac:chgData name="TannerSt Church" userId="6a1f725dfd3ff35c" providerId="LiveId" clId="{E14FEAAB-CABE-4D90-83EF-32F4AB87AE04}" dt="2024-12-15T14:58:25.463" v="15"/>
          <ac:spMkLst>
            <pc:docMk/>
            <pc:sldMk cId="3843913275" sldId="264"/>
            <ac:spMk id="2" creationId="{558DA560-139C-6B4B-7D66-CFE02BB95C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Kill The Old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Colossians 3:1-15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Dying To 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Alive In 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0DD88-B355-C9A6-2F09-D893455FA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A2C68-8652-ABE0-EC02-1B94AD88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Dying To 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94CDD-ABDD-AA01-17B8-5D761C9667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Alive In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Kill The Fleshly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DCAD5-BECC-75D1-866F-BCB4ED3DD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2:11-12</a:t>
            </a:r>
          </a:p>
        </p:txBody>
      </p:sp>
    </p:spTree>
    <p:extLst>
      <p:ext uri="{BB962C8B-B14F-4D97-AF65-F5344CB8AC3E}">
        <p14:creationId xmlns:p14="http://schemas.microsoft.com/office/powerpoint/2010/main" val="53436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B047AE-FA29-4700-EF39-1DC99B150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28256-5E19-B2FF-E1A4-B90ADA223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Dying To 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19261-3C43-FE57-8B30-A5A4F82C6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Alive In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Kill The Fleshly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Feed The Spiritual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52E5A-1B2F-76E3-A1FA-8A4A539CF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2:5-8</a:t>
            </a:r>
          </a:p>
        </p:txBody>
      </p:sp>
    </p:spTree>
    <p:extLst>
      <p:ext uri="{BB962C8B-B14F-4D97-AF65-F5344CB8AC3E}">
        <p14:creationId xmlns:p14="http://schemas.microsoft.com/office/powerpoint/2010/main" val="292541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5B51D-2961-9995-C217-B5514184B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DA560-139C-6B4B-7D66-CFE02BB9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Dying To 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FC736-67D4-B4BE-5BC9-79C23109F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Alive In Christ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Kill The Fleshly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Feed The Spiritual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Find Peace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C9B70-0A6E-0C56-82AF-DAE620B9B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4:5-9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15:36-38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12:24-25</a:t>
            </a:r>
          </a:p>
        </p:txBody>
      </p:sp>
    </p:spTree>
    <p:extLst>
      <p:ext uri="{BB962C8B-B14F-4D97-AF65-F5344CB8AC3E}">
        <p14:creationId xmlns:p14="http://schemas.microsoft.com/office/powerpoint/2010/main" val="384391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D3CCE736-0666-4612-B5DD-1E2C9E8F030D}" vid="{55A465F6-0339-446F-9275-F947C60B683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88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Kill The Old</vt:lpstr>
      <vt:lpstr>Dying To Live</vt:lpstr>
      <vt:lpstr>Dying To Live</vt:lpstr>
      <vt:lpstr>Dying To Live</vt:lpstr>
      <vt:lpstr>Dying To Live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Henderson</dc:creator>
  <cp:lastModifiedBy>TannerSt Church</cp:lastModifiedBy>
  <cp:revision>2</cp:revision>
  <dcterms:created xsi:type="dcterms:W3CDTF">2019-10-06T00:48:06Z</dcterms:created>
  <dcterms:modified xsi:type="dcterms:W3CDTF">2024-12-15T14:58:31Z</dcterms:modified>
</cp:coreProperties>
</file>