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1" r:id="rId3"/>
    <p:sldId id="262" r:id="rId4"/>
    <p:sldId id="263" r:id="rId5"/>
    <p:sldId id="264" r:id="rId6"/>
    <p:sldId id="265" r:id="rId7"/>
    <p:sldId id="266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>
      <p:cViewPr varScale="1">
        <p:scale>
          <a:sx n="53" d="100"/>
          <a:sy n="53" d="100"/>
        </p:scale>
        <p:origin x="66" y="11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n Henderson" userId="38d7bcbf436a3be6" providerId="LiveId" clId="{82F17209-5033-4788-9127-7C0D80E46187}"/>
    <pc:docChg chg="modSld">
      <pc:chgData name="Dan Henderson" userId="38d7bcbf436a3be6" providerId="LiveId" clId="{82F17209-5033-4788-9127-7C0D80E46187}" dt="2024-12-21T23:42:11.733" v="0" actId="20577"/>
      <pc:docMkLst>
        <pc:docMk/>
      </pc:docMkLst>
      <pc:sldChg chg="modSp mod">
        <pc:chgData name="Dan Henderson" userId="38d7bcbf436a3be6" providerId="LiveId" clId="{82F17209-5033-4788-9127-7C0D80E46187}" dt="2024-12-21T23:42:11.733" v="0" actId="20577"/>
        <pc:sldMkLst>
          <pc:docMk/>
          <pc:sldMk cId="1890398884" sldId="256"/>
        </pc:sldMkLst>
        <pc:spChg chg="mod">
          <ac:chgData name="Dan Henderson" userId="38d7bcbf436a3be6" providerId="LiveId" clId="{82F17209-5033-4788-9127-7C0D80E46187}" dt="2024-12-21T23:42:11.733" v="0" actId="20577"/>
          <ac:spMkLst>
            <pc:docMk/>
            <pc:sldMk cId="1890398884" sldId="256"/>
            <ac:spMk id="2" creationId="{CFB60702-3814-43A3-88CE-3E02DF6A84F5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12/21/2024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13643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12/21/2024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96986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12/21/2024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1193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12/21/2024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90308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12/21/2024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00530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12/21/2024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9132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12/21/2024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5792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12/21/2024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4647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12/21/2024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90074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12/21/2024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52099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12/21/2024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97593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8A2B14-DE4A-419E-BB03-91A6FB09514B}" type="datetimeFigureOut">
              <a:rPr lang="en-US" smtClean="0"/>
              <a:t>12/21/2024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860826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B60702-3814-43A3-88CE-3E02DF6A84F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 anchor="ctr" anchorCtr="1">
            <a:normAutofit/>
          </a:bodyPr>
          <a:lstStyle/>
          <a:p>
            <a:r>
              <a:rPr lang="en-US" sz="9600"/>
              <a:t>Love, </a:t>
            </a:r>
            <a:r>
              <a:rPr lang="en-US" sz="9600" dirty="0"/>
              <a:t>Sweet Love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1AFCC95-1D7A-4F80-A80F-89B3C6B8E7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509963"/>
            <a:ext cx="9144000" cy="1655762"/>
          </a:xfrm>
        </p:spPr>
        <p:txBody>
          <a:bodyPr anchor="ctr" anchorCtr="1">
            <a:normAutofit/>
          </a:bodyPr>
          <a:lstStyle/>
          <a:p>
            <a:r>
              <a:rPr lang="en-US" sz="6000" dirty="0">
                <a:solidFill>
                  <a:schemeClr val="accent2"/>
                </a:solidFill>
              </a:rPr>
              <a:t>1John 4:7-21</a:t>
            </a:r>
          </a:p>
        </p:txBody>
      </p:sp>
    </p:spTree>
    <p:extLst>
      <p:ext uri="{BB962C8B-B14F-4D97-AF65-F5344CB8AC3E}">
        <p14:creationId xmlns:p14="http://schemas.microsoft.com/office/powerpoint/2010/main" val="18903988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Love Is Needed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94579" y="2524329"/>
            <a:ext cx="9002917" cy="3371064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4800"/>
              </a:spcBef>
              <a:buNone/>
            </a:pPr>
            <a:r>
              <a:rPr lang="en-US" sz="4000" dirty="0" err="1"/>
              <a:t>Thelo</a:t>
            </a:r>
            <a:r>
              <a:rPr lang="en-US" sz="4000" dirty="0"/>
              <a:t> -  Like, Desire</a:t>
            </a:r>
          </a:p>
          <a:p>
            <a:pPr marL="0" indent="0">
              <a:lnSpc>
                <a:spcPct val="100000"/>
              </a:lnSpc>
              <a:spcBef>
                <a:spcPts val="4800"/>
              </a:spcBef>
              <a:buNone/>
            </a:pPr>
            <a:r>
              <a:rPr lang="en-US" sz="4000" dirty="0" err="1"/>
              <a:t>Phileo</a:t>
            </a:r>
            <a:r>
              <a:rPr lang="en-US" sz="4000" dirty="0"/>
              <a:t> – Emotion, Affection</a:t>
            </a:r>
          </a:p>
          <a:p>
            <a:pPr marL="0" indent="0">
              <a:lnSpc>
                <a:spcPct val="100000"/>
              </a:lnSpc>
              <a:spcBef>
                <a:spcPts val="4800"/>
              </a:spcBef>
              <a:buNone/>
            </a:pPr>
            <a:r>
              <a:rPr lang="en-US" sz="4000" dirty="0" err="1"/>
              <a:t>Agapao</a:t>
            </a:r>
            <a:r>
              <a:rPr lang="en-US" sz="4000" dirty="0"/>
              <a:t> – Devotion, Benevolence, Charity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510258" y="2752253"/>
            <a:ext cx="2780168" cy="2498757"/>
          </a:xfrm>
        </p:spPr>
        <p:txBody>
          <a:bodyPr anchor="ctr" anchorCtr="0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en-US" sz="3600" dirty="0">
                <a:solidFill>
                  <a:schemeClr val="accent4"/>
                </a:solidFill>
              </a:rPr>
              <a:t>Mark 12:38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en-US" sz="3600" dirty="0">
                <a:solidFill>
                  <a:schemeClr val="accent4"/>
                </a:solidFill>
              </a:rPr>
              <a:t>John 20:2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en-US" sz="3600" dirty="0">
                <a:solidFill>
                  <a:schemeClr val="accent4"/>
                </a:solidFill>
              </a:rPr>
              <a:t>John 13:35</a:t>
            </a:r>
          </a:p>
        </p:txBody>
      </p:sp>
    </p:spTree>
    <p:extLst>
      <p:ext uri="{BB962C8B-B14F-4D97-AF65-F5344CB8AC3E}">
        <p14:creationId xmlns:p14="http://schemas.microsoft.com/office/powerpoint/2010/main" val="10000799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23105BB-EE3B-029E-8334-28863ED0E2A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AE8F4D-654D-8385-6595-05FA9FE58A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Love Is Needed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4B8462-28FC-2D39-4EC5-A8FF2C4D756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3000"/>
              </a:spcBef>
              <a:buNone/>
            </a:pPr>
            <a:r>
              <a:rPr lang="en-US" sz="4000" dirty="0"/>
              <a:t>Exemplified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EA9EEBA-A6A9-EBEA-DD4E-76BF096BE60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John 15:13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Romans 5:6-8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Matthew 5:43-48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Romans 12:18-21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John 8-9</a:t>
            </a:r>
          </a:p>
        </p:txBody>
      </p:sp>
    </p:spTree>
    <p:extLst>
      <p:ext uri="{BB962C8B-B14F-4D97-AF65-F5344CB8AC3E}">
        <p14:creationId xmlns:p14="http://schemas.microsoft.com/office/powerpoint/2010/main" val="18738498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103F35D-6B63-E3F5-31DE-8E9AD9EE421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2D4582-D252-D488-E778-ECAB989C61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Love Is Needed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4AD88C-C9A4-F59B-B9F9-7F0A7BD2E93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3000"/>
              </a:spcBef>
              <a:buNone/>
            </a:pPr>
            <a:r>
              <a:rPr lang="en-US" sz="4000" dirty="0"/>
              <a:t>Exemplified</a:t>
            </a:r>
          </a:p>
          <a:p>
            <a:pPr marL="0" indent="0">
              <a:lnSpc>
                <a:spcPct val="100000"/>
              </a:lnSpc>
              <a:spcBef>
                <a:spcPts val="3000"/>
              </a:spcBef>
              <a:buNone/>
            </a:pPr>
            <a:r>
              <a:rPr lang="en-US" sz="4000" dirty="0"/>
              <a:t>Required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7B29B36-0E8E-D04B-9F1A-C080F164B2E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Matthew 22:37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John 13:34-35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1John 5:3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2Peter 1:5-8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1Corinthians 12:31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1Corinthians 13:1-13</a:t>
            </a:r>
          </a:p>
        </p:txBody>
      </p:sp>
    </p:spTree>
    <p:extLst>
      <p:ext uri="{BB962C8B-B14F-4D97-AF65-F5344CB8AC3E}">
        <p14:creationId xmlns:p14="http://schemas.microsoft.com/office/powerpoint/2010/main" val="761601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2F863A7-7185-AF03-4AB7-B95FB91DBC4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FAFA31-752E-1BC6-7ADB-3395B23C59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Love Is Needed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C1A2A0-F926-E641-1FEB-F84E81DD069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3000"/>
              </a:spcBef>
              <a:buNone/>
            </a:pPr>
            <a:r>
              <a:rPr lang="en-US" sz="4000" dirty="0"/>
              <a:t>Exemplified</a:t>
            </a:r>
          </a:p>
          <a:p>
            <a:pPr marL="0" indent="0">
              <a:lnSpc>
                <a:spcPct val="100000"/>
              </a:lnSpc>
              <a:spcBef>
                <a:spcPts val="3000"/>
              </a:spcBef>
              <a:buNone/>
            </a:pPr>
            <a:r>
              <a:rPr lang="en-US" sz="4000" dirty="0"/>
              <a:t>Required</a:t>
            </a:r>
          </a:p>
          <a:p>
            <a:pPr marL="0" indent="0">
              <a:lnSpc>
                <a:spcPct val="100000"/>
              </a:lnSpc>
              <a:spcBef>
                <a:spcPts val="3000"/>
              </a:spcBef>
              <a:buNone/>
            </a:pPr>
            <a:r>
              <a:rPr lang="en-US" sz="4000" dirty="0"/>
              <a:t>Love God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F45365D-11A2-5697-2B8F-809C2F353CB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Matthew 22:37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1John 2:4-5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1John 5:3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1Corinthians 16:22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John 14:15-17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John 16:13-14</a:t>
            </a:r>
          </a:p>
        </p:txBody>
      </p:sp>
    </p:spTree>
    <p:extLst>
      <p:ext uri="{BB962C8B-B14F-4D97-AF65-F5344CB8AC3E}">
        <p14:creationId xmlns:p14="http://schemas.microsoft.com/office/powerpoint/2010/main" val="2854425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4D4A9B3-5480-C2E1-2DC9-740E7B252A3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5B03EB-DC89-4971-2B67-336A83E94C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Love Is Needed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B8538E-3EAB-69DF-8A1A-7BE04EF6821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3000"/>
              </a:spcBef>
              <a:buNone/>
            </a:pPr>
            <a:r>
              <a:rPr lang="en-US" sz="4000" dirty="0"/>
              <a:t>Exemplified</a:t>
            </a:r>
          </a:p>
          <a:p>
            <a:pPr marL="0" indent="0">
              <a:lnSpc>
                <a:spcPct val="100000"/>
              </a:lnSpc>
              <a:spcBef>
                <a:spcPts val="3000"/>
              </a:spcBef>
              <a:buNone/>
            </a:pPr>
            <a:r>
              <a:rPr lang="en-US" sz="4000" dirty="0"/>
              <a:t>Required</a:t>
            </a:r>
          </a:p>
          <a:p>
            <a:pPr marL="0" indent="0">
              <a:lnSpc>
                <a:spcPct val="100000"/>
              </a:lnSpc>
              <a:spcBef>
                <a:spcPts val="3000"/>
              </a:spcBef>
              <a:buNone/>
            </a:pPr>
            <a:r>
              <a:rPr lang="en-US" sz="4000" dirty="0"/>
              <a:t>Love God</a:t>
            </a:r>
          </a:p>
          <a:p>
            <a:pPr marL="0" indent="0">
              <a:lnSpc>
                <a:spcPct val="100000"/>
              </a:lnSpc>
              <a:spcBef>
                <a:spcPts val="3000"/>
              </a:spcBef>
              <a:buNone/>
            </a:pPr>
            <a:r>
              <a:rPr lang="en-US" sz="4000" dirty="0"/>
              <a:t>Love Man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1A181EF-2F1F-7637-FEC7-872AC0F3CBC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133315" y="1825625"/>
            <a:ext cx="6220485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John 13:34-35; Ephesians 4:32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James 2:14-17; 1John 4:20-21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Hebrews 13:1; 1Peter 1:22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Matthew 22:39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Luke 10:27-29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Romans 13:9-10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Matthew 5:44-45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Romans 12:20-21</a:t>
            </a:r>
          </a:p>
        </p:txBody>
      </p:sp>
    </p:spTree>
    <p:extLst>
      <p:ext uri="{BB962C8B-B14F-4D97-AF65-F5344CB8AC3E}">
        <p14:creationId xmlns:p14="http://schemas.microsoft.com/office/powerpoint/2010/main" val="15419482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BFFA75E-030C-2726-4EF1-A1CF08B8492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6B1547-9027-73D2-2933-C8DC214EFE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Love Is Needed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9BBC2A-0A36-1C6A-6DC8-CE369A29165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3000"/>
              </a:spcBef>
              <a:buNone/>
            </a:pPr>
            <a:r>
              <a:rPr lang="en-US" sz="4000" dirty="0"/>
              <a:t>Exemplified</a:t>
            </a:r>
          </a:p>
          <a:p>
            <a:pPr marL="0" indent="0">
              <a:lnSpc>
                <a:spcPct val="100000"/>
              </a:lnSpc>
              <a:spcBef>
                <a:spcPts val="3000"/>
              </a:spcBef>
              <a:buNone/>
            </a:pPr>
            <a:r>
              <a:rPr lang="en-US" sz="4000" dirty="0"/>
              <a:t>Required</a:t>
            </a:r>
          </a:p>
          <a:p>
            <a:pPr marL="0" indent="0">
              <a:lnSpc>
                <a:spcPct val="100000"/>
              </a:lnSpc>
              <a:spcBef>
                <a:spcPts val="3000"/>
              </a:spcBef>
              <a:buNone/>
            </a:pPr>
            <a:r>
              <a:rPr lang="en-US" sz="4000" dirty="0"/>
              <a:t>Love God</a:t>
            </a:r>
          </a:p>
          <a:p>
            <a:pPr marL="0" indent="0">
              <a:lnSpc>
                <a:spcPct val="100000"/>
              </a:lnSpc>
              <a:spcBef>
                <a:spcPts val="3000"/>
              </a:spcBef>
              <a:buNone/>
            </a:pPr>
            <a:r>
              <a:rPr lang="en-US" sz="4000" dirty="0"/>
              <a:t>Love Man</a:t>
            </a:r>
          </a:p>
          <a:p>
            <a:pPr marL="0" indent="0">
              <a:lnSpc>
                <a:spcPct val="100000"/>
              </a:lnSpc>
              <a:spcBef>
                <a:spcPts val="3000"/>
              </a:spcBef>
              <a:buNone/>
            </a:pPr>
            <a:r>
              <a:rPr lang="en-US" sz="4000" dirty="0"/>
              <a:t>The Better Way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45A5694-0D8F-867C-EE27-9458ECB8E9D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133315" y="1825625"/>
            <a:ext cx="6220485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Matthew 22:40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John 13:35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1Corinthians 13</a:t>
            </a:r>
          </a:p>
        </p:txBody>
      </p:sp>
    </p:spTree>
    <p:extLst>
      <p:ext uri="{BB962C8B-B14F-4D97-AF65-F5344CB8AC3E}">
        <p14:creationId xmlns:p14="http://schemas.microsoft.com/office/powerpoint/2010/main" val="17400204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00Sermon.potx" id="{BA42AA14-B2D9-42EF-92FD-0529C79BC866}" vid="{4D4656D2-EE4B-4256-833E-74B8CD6ACA0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00Sermon</Template>
  <TotalTime>14</TotalTime>
  <Words>134</Words>
  <Application>Microsoft Office PowerPoint</Application>
  <PresentationFormat>Widescreen</PresentationFormat>
  <Paragraphs>57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Theme</vt:lpstr>
      <vt:lpstr>Love, Sweet Love</vt:lpstr>
      <vt:lpstr>Love Is Needed</vt:lpstr>
      <vt:lpstr>Love Is Needed</vt:lpstr>
      <vt:lpstr>Love Is Needed</vt:lpstr>
      <vt:lpstr>Love Is Needed</vt:lpstr>
      <vt:lpstr>Love Is Needed</vt:lpstr>
      <vt:lpstr>Love Is Needed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Dan Henderson</dc:creator>
  <cp:lastModifiedBy>Dan Henderson</cp:lastModifiedBy>
  <cp:revision>1</cp:revision>
  <dcterms:created xsi:type="dcterms:W3CDTF">2024-12-21T23:25:48Z</dcterms:created>
  <dcterms:modified xsi:type="dcterms:W3CDTF">2024-12-21T23:42:15Z</dcterms:modified>
</cp:coreProperties>
</file>