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The Kingdom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Gospel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Zechariah 6:11-13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28:23,30-31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15:24-26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8:29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A6D2A-12CD-B521-E1F3-A664C9C158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1648F-5493-2BD1-164A-358D37015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D94DF-B3AC-0DAB-AA66-E60877159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Gospel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Promise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1D933-743E-E8E9-D3DE-B797FD4B7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2:28-45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9:1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2:1-4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1:26-2:1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Joel 2:28-32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24:49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2:4,15-16</a:t>
            </a:r>
          </a:p>
        </p:txBody>
      </p:sp>
    </p:spTree>
    <p:extLst>
      <p:ext uri="{BB962C8B-B14F-4D97-AF65-F5344CB8AC3E}">
        <p14:creationId xmlns:p14="http://schemas.microsoft.com/office/powerpoint/2010/main" val="15229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87341-C513-D610-A224-3CD046B5E0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AF802-7423-5CEA-3C95-7A47AA69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492C6-3E01-EFDC-E6F4-91AA02BC1C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Gospel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Promise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Arrival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2C942-A7C2-030F-3621-9637CE8BB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73428"/>
            <a:ext cx="5181600" cy="5033318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2:41-42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Daniel 7:13-14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1:20-23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2:11-22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3:6</a:t>
            </a:r>
          </a:p>
        </p:txBody>
      </p:sp>
    </p:spTree>
    <p:extLst>
      <p:ext uri="{BB962C8B-B14F-4D97-AF65-F5344CB8AC3E}">
        <p14:creationId xmlns:p14="http://schemas.microsoft.com/office/powerpoint/2010/main" val="179002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8A17F-EBAE-8DC5-6B35-85A9CFA22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3D454-0DBD-F9CE-2ED8-B93184CF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8A61B-4F30-AFAA-472D-A8D017A87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Gospel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Promise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Arrival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Spiritual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28ED7-5A26-4DF3-2660-60BAE99AF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18:36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17:20-21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5:25-27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3:26-27</a:t>
            </a:r>
          </a:p>
        </p:txBody>
      </p:sp>
    </p:spTree>
    <p:extLst>
      <p:ext uri="{BB962C8B-B14F-4D97-AF65-F5344CB8AC3E}">
        <p14:creationId xmlns:p14="http://schemas.microsoft.com/office/powerpoint/2010/main" val="34119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92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The Kingdom</vt:lpstr>
      <vt:lpstr>The Kingdom</vt:lpstr>
      <vt:lpstr>The Kingdom</vt:lpstr>
      <vt:lpstr>The Kingdom</vt:lpstr>
      <vt:lpstr>The Kingdom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2024-12-07T23:17:46Z</dcterms:created>
  <dcterms:modified xsi:type="dcterms:W3CDTF">2024-12-07T23:24:49Z</dcterms:modified>
</cp:coreProperties>
</file>