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74" r:id="rId3"/>
    <p:sldId id="257" r:id="rId4"/>
    <p:sldId id="270" r:id="rId5"/>
    <p:sldId id="265" r:id="rId6"/>
    <p:sldId id="266" r:id="rId7"/>
    <p:sldId id="267" r:id="rId8"/>
    <p:sldId id="262" r:id="rId9"/>
    <p:sldId id="260" r:id="rId10"/>
    <p:sldId id="261" r:id="rId11"/>
    <p:sldId id="273" r:id="rId12"/>
    <p:sldId id="258" r:id="rId13"/>
    <p:sldId id="263" r:id="rId14"/>
    <p:sldId id="269" r:id="rId15"/>
    <p:sldId id="271" r:id="rId16"/>
    <p:sldId id="272" r:id="rId17"/>
    <p:sldId id="276" r:id="rId18"/>
    <p:sldId id="277" r:id="rId19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814BC-6963-414C-A13F-47308A416477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A7FFD-BD38-483C-81D2-7EEB9A22D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8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11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A7FFD-BD38-483C-81D2-7EEB9A22D2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12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Karlee Ann (younger sister) looked up a picture of a cat to imitate. (10 years old)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A7FFD-BD38-483C-81D2-7EEB9A22D2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used to be able to draw, but having not practiced, I have gotten much worse.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2A7FFD-BD38-483C-81D2-7EEB9A22D2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7/23/2024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9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4FC78-EB88-9F33-49C3-58CBFD856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090" y="978763"/>
            <a:ext cx="9755820" cy="49004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800" b="1" dirty="0"/>
              <a:t>DISCIPLES</a:t>
            </a:r>
            <a:br>
              <a:rPr lang="en-US" dirty="0"/>
            </a:br>
            <a:br>
              <a:rPr lang="en-US" dirty="0"/>
            </a:br>
            <a:r>
              <a:rPr lang="en-US" sz="5300" b="1" dirty="0"/>
              <a:t>and </a:t>
            </a:r>
            <a:br>
              <a:rPr lang="en-US" sz="5300" b="1" dirty="0"/>
            </a:br>
            <a:br>
              <a:rPr lang="en-US" sz="5300" b="1" dirty="0"/>
            </a:br>
            <a:r>
              <a:rPr lang="en-US" sz="5300" b="1" dirty="0"/>
              <a:t>CATS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9418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B5C7-9CBE-AEE0-C28A-8C5C862F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5495D-3031-F238-A042-CA776DECD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7701" y="-22085"/>
            <a:ext cx="4554245" cy="6889588"/>
          </a:xfrm>
        </p:spPr>
      </p:pic>
    </p:spTree>
    <p:extLst>
      <p:ext uri="{BB962C8B-B14F-4D97-AF65-F5344CB8AC3E}">
        <p14:creationId xmlns:p14="http://schemas.microsoft.com/office/powerpoint/2010/main" val="358003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B5C7-9CBE-AEE0-C28A-8C5C862F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1C81EC-BAF9-DFFF-15CA-1E571A9A47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788" y="24996"/>
            <a:ext cx="10395011" cy="6833003"/>
          </a:xfrm>
        </p:spPr>
      </p:pic>
    </p:spTree>
    <p:extLst>
      <p:ext uri="{BB962C8B-B14F-4D97-AF65-F5344CB8AC3E}">
        <p14:creationId xmlns:p14="http://schemas.microsoft.com/office/powerpoint/2010/main" val="108426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4C1B-B541-D6E1-7403-B29F92D4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CF4B5B-C78B-01B2-E64D-538E6729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478" y="-15064"/>
            <a:ext cx="4412202" cy="6893154"/>
          </a:xfrm>
        </p:spPr>
      </p:pic>
    </p:spTree>
    <p:extLst>
      <p:ext uri="{BB962C8B-B14F-4D97-AF65-F5344CB8AC3E}">
        <p14:creationId xmlns:p14="http://schemas.microsoft.com/office/powerpoint/2010/main" val="1214857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AC678-C007-41F7-1608-4B9428404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0E06AB-0E74-C6F6-0B20-9C735BA61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199" y="6386"/>
            <a:ext cx="5992427" cy="6851343"/>
          </a:xfrm>
        </p:spPr>
      </p:pic>
    </p:spTree>
    <p:extLst>
      <p:ext uri="{BB962C8B-B14F-4D97-AF65-F5344CB8AC3E}">
        <p14:creationId xmlns:p14="http://schemas.microsoft.com/office/powerpoint/2010/main" val="216179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B772E-6976-0B55-DF71-691EFCDF1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987" y="0"/>
            <a:ext cx="2980761" cy="1959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7AC678-C007-41F7-1608-4B942840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57" y="75876"/>
            <a:ext cx="6495661" cy="1325563"/>
          </a:xfrm>
        </p:spPr>
        <p:txBody>
          <a:bodyPr/>
          <a:lstStyle/>
          <a:p>
            <a:r>
              <a:rPr lang="en-US" dirty="0"/>
              <a:t>The disciple’s journey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0E06AB-0E74-C6F6-0B20-9C735BA61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92876" y="3429001"/>
            <a:ext cx="2999124" cy="34290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5EBDC-4E12-363B-3DE6-C152DCF91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069" y="2935265"/>
            <a:ext cx="1757590" cy="27432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AC3D05B-AB75-6492-1BFE-90B939F23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983" y="1959785"/>
            <a:ext cx="2275079" cy="3270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11C81-D30F-3004-157A-45EC7BA28C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2394" y="1574922"/>
            <a:ext cx="2388582" cy="231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43732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DISCIPLES 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>
            <a:normAutofit/>
          </a:bodyPr>
          <a:lstStyle/>
          <a:p>
            <a:r>
              <a:rPr lang="en-US" sz="3200" b="1" dirty="0"/>
              <a:t>Persecution from men and God (Acts 8:1-4; 26:11; 5:1-16; John 15:2)</a:t>
            </a:r>
          </a:p>
          <a:p>
            <a:r>
              <a:rPr lang="en-US" sz="3200" b="1" dirty="0"/>
              <a:t>Misbehaving disciples (Acts 6:1; Gal. 2:11-14; Mt. 15:23)</a:t>
            </a:r>
          </a:p>
          <a:p>
            <a:r>
              <a:rPr lang="en-US" sz="3200" b="1" dirty="0"/>
              <a:t>Difficult doctrines (Acts 10:9-16,34-35; 11:2-3,18; John 6:54-56,60-61,64,66-69)</a:t>
            </a:r>
          </a:p>
        </p:txBody>
      </p:sp>
    </p:spTree>
    <p:extLst>
      <p:ext uri="{BB962C8B-B14F-4D97-AF65-F5344CB8AC3E}">
        <p14:creationId xmlns:p14="http://schemas.microsoft.com/office/powerpoint/2010/main" val="120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43732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WHY DISCIPLES DON’T QUIT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63160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We follow Jesus’ example</a:t>
            </a:r>
            <a:r>
              <a:rPr lang="en-US" sz="3200" b="1" dirty="0"/>
              <a:t>.  He endured persecution and misbehaving disciples.  We should expect the same. (John 15:20; I Pet. 4:12-13)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The obstacles do not change who Jesus is</a:t>
            </a:r>
            <a:r>
              <a:rPr lang="en-US" sz="3200" b="1" dirty="0"/>
              <a:t>.  He is still the Son of God and still deserves to be followed.  Therefore, we still follow Him. (John 6:67-69; Mt. 15:21-28)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We have come to learn </a:t>
            </a:r>
            <a:r>
              <a:rPr lang="en-US" sz="3200" b="1" dirty="0"/>
              <a:t>(Mt. 11:28; 10:24; Is. 55:9-7-9).  It should be expected that we will be taught something we did not already know or agree with.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We want to get to where Jesus is </a:t>
            </a:r>
            <a:r>
              <a:rPr lang="en-US" sz="3200" b="1" dirty="0"/>
              <a:t>(John 14:1-3).  The obstacles do not change the goal.</a:t>
            </a:r>
          </a:p>
        </p:txBody>
      </p:sp>
    </p:spTree>
    <p:extLst>
      <p:ext uri="{BB962C8B-B14F-4D97-AF65-F5344CB8AC3E}">
        <p14:creationId xmlns:p14="http://schemas.microsoft.com/office/powerpoint/2010/main" val="18346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43732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 A DISCIPLE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>
            <a:normAutofit/>
          </a:bodyPr>
          <a:lstStyle/>
          <a:p>
            <a:r>
              <a:rPr lang="en-US" sz="3200" b="1" dirty="0"/>
              <a:t>Learn from Jesus</a:t>
            </a:r>
          </a:p>
          <a:p>
            <a:r>
              <a:rPr lang="en-US" sz="3200" b="1" dirty="0"/>
              <a:t>Imitate Jesus</a:t>
            </a:r>
          </a:p>
          <a:p>
            <a:r>
              <a:rPr lang="en-US" sz="3200" b="1" dirty="0"/>
              <a:t>Remember that you are in training.  You will never be perfect but always be improving.</a:t>
            </a:r>
          </a:p>
          <a:p>
            <a:r>
              <a:rPr lang="en-US" sz="3200" b="1" dirty="0"/>
              <a:t>Never quit</a:t>
            </a:r>
          </a:p>
        </p:txBody>
      </p:sp>
    </p:spTree>
    <p:extLst>
      <p:ext uri="{BB962C8B-B14F-4D97-AF65-F5344CB8AC3E}">
        <p14:creationId xmlns:p14="http://schemas.microsoft.com/office/powerpoint/2010/main" val="275824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43732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MAKE DISCIPLES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>
            <a:normAutofit/>
          </a:bodyPr>
          <a:lstStyle/>
          <a:p>
            <a:r>
              <a:rPr lang="en-US" sz="3200" b="1" dirty="0"/>
              <a:t>Focus on Jesus rather than water</a:t>
            </a:r>
          </a:p>
          <a:p>
            <a:r>
              <a:rPr lang="en-US" sz="3200" b="1" dirty="0"/>
              <a:t>Show that Jesus is from God and has the authority to be Lord over all</a:t>
            </a:r>
          </a:p>
          <a:p>
            <a:r>
              <a:rPr lang="en-US" sz="3200" b="1" dirty="0"/>
              <a:t>Teach the cost of discipleship</a:t>
            </a:r>
          </a:p>
        </p:txBody>
      </p:sp>
    </p:spTree>
    <p:extLst>
      <p:ext uri="{BB962C8B-B14F-4D97-AF65-F5344CB8AC3E}">
        <p14:creationId xmlns:p14="http://schemas.microsoft.com/office/powerpoint/2010/main" val="27058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04865"/>
            <a:ext cx="10935477" cy="457209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“Go therefore and </a:t>
            </a:r>
            <a:r>
              <a:rPr lang="en-US" sz="3600" b="1" dirty="0">
                <a:solidFill>
                  <a:srgbClr val="FFFF00"/>
                </a:solidFill>
              </a:rPr>
              <a:t>make disciples of all the nations</a:t>
            </a:r>
            <a:r>
              <a:rPr lang="en-US" sz="3600" b="1" dirty="0"/>
              <a:t>, baptizing them in the name of the Father and the Son and the Holy Spirit”</a:t>
            </a:r>
          </a:p>
          <a:p>
            <a:pPr marL="0" indent="0" algn="ctr">
              <a:buNone/>
            </a:pPr>
            <a:r>
              <a:rPr lang="en-US" sz="3600" b="1" dirty="0"/>
              <a:t>Matthew 28:19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120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WHAT ARE DISCIPLES?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04865"/>
            <a:ext cx="10935477" cy="4572098"/>
          </a:xfrm>
        </p:spPr>
        <p:txBody>
          <a:bodyPr/>
          <a:lstStyle/>
          <a:p>
            <a:r>
              <a:rPr lang="en-US" b="1" dirty="0"/>
              <a:t>Followers of a teacher.  </a:t>
            </a:r>
          </a:p>
          <a:p>
            <a:r>
              <a:rPr lang="en-US" b="1" dirty="0"/>
              <a:t>Believers of a master.</a:t>
            </a:r>
          </a:p>
          <a:p>
            <a:r>
              <a:rPr lang="en-US" b="1" dirty="0"/>
              <a:t>More than just a person who goes where someone else goes (Mk. 8:1,34; Lk. 7:11)</a:t>
            </a:r>
          </a:p>
          <a:p>
            <a:r>
              <a:rPr lang="en-US" b="1" dirty="0"/>
              <a:t>The apostles were twelve chosen men from among the disciples (Lk. 6:13).  Twelve disciples were also known as apostles.</a:t>
            </a:r>
          </a:p>
          <a:p>
            <a:r>
              <a:rPr lang="en-US" b="1" dirty="0"/>
              <a:t>Now disciples are called Christians (Acts 11:26)</a:t>
            </a:r>
          </a:p>
        </p:txBody>
      </p:sp>
    </p:spTree>
    <p:extLst>
      <p:ext uri="{BB962C8B-B14F-4D97-AF65-F5344CB8AC3E}">
        <p14:creationId xmlns:p14="http://schemas.microsoft.com/office/powerpoint/2010/main" val="411502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43732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DISCIPLES OF CHRIST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>
            <a:normAutofit/>
          </a:bodyPr>
          <a:lstStyle/>
          <a:p>
            <a:r>
              <a:rPr lang="en-US" sz="3200" b="1" dirty="0"/>
              <a:t>Continue in His word (John 8:31) – </a:t>
            </a:r>
            <a:r>
              <a:rPr lang="en-US" sz="3200" b="1" u="sng" dirty="0"/>
              <a:t>Truly a disciple</a:t>
            </a:r>
          </a:p>
          <a:p>
            <a:r>
              <a:rPr lang="en-US" sz="3200" b="1" dirty="0"/>
              <a:t>Love as He loved (John 13:34-35) – </a:t>
            </a:r>
            <a:r>
              <a:rPr lang="en-US" sz="3200" b="1" u="sng" dirty="0"/>
              <a:t>Known to be a disciple</a:t>
            </a:r>
          </a:p>
          <a:p>
            <a:r>
              <a:rPr lang="en-US" sz="3200" b="1" dirty="0"/>
              <a:t>Bear much fruit (John 15:8) – </a:t>
            </a:r>
            <a:r>
              <a:rPr lang="en-US" sz="3200" b="1" u="sng" dirty="0"/>
              <a:t>Proven to be a disciple</a:t>
            </a:r>
          </a:p>
        </p:txBody>
      </p:sp>
    </p:spTree>
    <p:extLst>
      <p:ext uri="{BB962C8B-B14F-4D97-AF65-F5344CB8AC3E}">
        <p14:creationId xmlns:p14="http://schemas.microsoft.com/office/powerpoint/2010/main" val="36319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 BE A DISCIPLE OF CHRIST</a:t>
            </a:r>
            <a:br>
              <a:rPr lang="en-US" b="1" dirty="0"/>
            </a:br>
            <a:r>
              <a:rPr lang="en-US" b="1" dirty="0"/>
              <a:t>Luke 14:25-33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/>
          <a:lstStyle/>
          <a:p>
            <a:r>
              <a:rPr lang="en-US" b="1" dirty="0"/>
              <a:t>Choose Jesus over family (26)</a:t>
            </a:r>
          </a:p>
          <a:p>
            <a:r>
              <a:rPr lang="en-US" b="1" dirty="0"/>
              <a:t>Carry his own cross and follow Jesus (27)</a:t>
            </a:r>
          </a:p>
          <a:p>
            <a:r>
              <a:rPr lang="en-US" b="1" dirty="0"/>
              <a:t>Count the cost (28-32)</a:t>
            </a:r>
          </a:p>
          <a:p>
            <a:r>
              <a:rPr lang="en-US" b="1" dirty="0"/>
              <a:t>Give up your possessions (33)</a:t>
            </a:r>
          </a:p>
          <a:p>
            <a:r>
              <a:rPr lang="en-US" b="1" dirty="0"/>
              <a:t>Our goal is to create people like this rather than to get people in the water (I Cor. 1:14-17)</a:t>
            </a:r>
          </a:p>
        </p:txBody>
      </p:sp>
    </p:spTree>
    <p:extLst>
      <p:ext uri="{BB962C8B-B14F-4D97-AF65-F5344CB8AC3E}">
        <p14:creationId xmlns:p14="http://schemas.microsoft.com/office/powerpoint/2010/main" val="10110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 BE A DISCIPLE OF CHRIST</a:t>
            </a:r>
            <a:br>
              <a:rPr lang="en-US" b="1" dirty="0"/>
            </a:br>
            <a:r>
              <a:rPr lang="en-US" b="1" dirty="0"/>
              <a:t>Matthew 10:24-25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/>
          <a:lstStyle/>
          <a:p>
            <a:r>
              <a:rPr lang="en-US" b="1" dirty="0"/>
              <a:t>Submission – He has authority.  He is the teacher.</a:t>
            </a:r>
          </a:p>
          <a:p>
            <a:r>
              <a:rPr lang="en-US" b="1" dirty="0"/>
              <a:t>Imitation – Seeking to become like Him</a:t>
            </a:r>
          </a:p>
          <a:p>
            <a:r>
              <a:rPr lang="en-US" b="1" dirty="0"/>
              <a:t>Expect similar treatment</a:t>
            </a:r>
          </a:p>
        </p:txBody>
      </p:sp>
    </p:spTree>
    <p:extLst>
      <p:ext uri="{BB962C8B-B14F-4D97-AF65-F5344CB8AC3E}">
        <p14:creationId xmlns:p14="http://schemas.microsoft.com/office/powerpoint/2010/main" val="4694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BFE2-C7F9-5BDD-24F6-AF05644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5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TO BE A DISCIPLE OF CHRIST</a:t>
            </a:r>
            <a:br>
              <a:rPr lang="en-US" b="1" dirty="0"/>
            </a:br>
            <a:r>
              <a:rPr lang="en-US" b="1" dirty="0"/>
              <a:t>Luke 6:40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A3E58-EB51-5D5F-9910-971044548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89" y="1698171"/>
            <a:ext cx="10935477" cy="4478792"/>
          </a:xfrm>
        </p:spPr>
        <p:txBody>
          <a:bodyPr/>
          <a:lstStyle/>
          <a:p>
            <a:r>
              <a:rPr lang="en-US" b="1" dirty="0"/>
              <a:t>The goal is to be like the teacher</a:t>
            </a:r>
          </a:p>
          <a:p>
            <a:r>
              <a:rPr lang="en-US" b="1" dirty="0"/>
              <a:t>Disciples aren’t perfect… they are in training</a:t>
            </a:r>
          </a:p>
          <a:p>
            <a:r>
              <a:rPr lang="en-US" b="1" dirty="0"/>
              <a:t>We should be improving and accepting that growth is a process</a:t>
            </a:r>
          </a:p>
        </p:txBody>
      </p:sp>
    </p:spTree>
    <p:extLst>
      <p:ext uri="{BB962C8B-B14F-4D97-AF65-F5344CB8AC3E}">
        <p14:creationId xmlns:p14="http://schemas.microsoft.com/office/powerpoint/2010/main" val="5835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B4AB5-A5F9-67EB-2D1F-8197317B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BE31B-2C4A-6D35-DB77-BF877E550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3782" y="0"/>
            <a:ext cx="7111957" cy="6883284"/>
          </a:xfrm>
        </p:spPr>
      </p:pic>
    </p:spTree>
    <p:extLst>
      <p:ext uri="{BB962C8B-B14F-4D97-AF65-F5344CB8AC3E}">
        <p14:creationId xmlns:p14="http://schemas.microsoft.com/office/powerpoint/2010/main" val="30010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F07111-5A31-6469-6F38-51AB806CC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2291" y="11572"/>
            <a:ext cx="4785064" cy="6879675"/>
          </a:xfrm>
        </p:spPr>
      </p:pic>
    </p:spTree>
    <p:extLst>
      <p:ext uri="{BB962C8B-B14F-4D97-AF65-F5344CB8AC3E}">
        <p14:creationId xmlns:p14="http://schemas.microsoft.com/office/powerpoint/2010/main" val="2511765915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981</TotalTime>
  <Words>547</Words>
  <Application>Microsoft Office PowerPoint</Application>
  <PresentationFormat>Widescreen</PresentationFormat>
  <Paragraphs>53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Corbel</vt:lpstr>
      <vt:lpstr>Depth</vt:lpstr>
      <vt:lpstr>DISCIPLES  and   CATS</vt:lpstr>
      <vt:lpstr>OUR MISSION</vt:lpstr>
      <vt:lpstr>WHAT ARE DISCIPLES?</vt:lpstr>
      <vt:lpstr>DISCIPLES OF CHRIST</vt:lpstr>
      <vt:lpstr>TO BE A DISCIPLE OF CHRIST Luke 14:25-33</vt:lpstr>
      <vt:lpstr>TO BE A DISCIPLE OF CHRIST Matthew 10:24-25</vt:lpstr>
      <vt:lpstr>TO BE A DISCIPLE OF CHRIST Luke 6:40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disciple’s journey</vt:lpstr>
      <vt:lpstr>WHAT DISCIPLES FACED</vt:lpstr>
      <vt:lpstr>WHY DISCIPLES DON’T QUIT</vt:lpstr>
      <vt:lpstr>BE A DISCIPLE</vt:lpstr>
      <vt:lpstr>MAKE DISCIPLES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DISCIPLES  and   CATS</dc:title>
  <dc:creator>Jared Hagan</dc:creator>
  <cp:lastModifiedBy>Jared Hagan</cp:lastModifiedBy>
  <cp:revision>9</cp:revision>
  <cp:lastPrinted>2024-07-24T19:22:06Z</cp:lastPrinted>
  <dcterms:created xsi:type="dcterms:W3CDTF">2024-04-21T03:54:54Z</dcterms:created>
  <dcterms:modified xsi:type="dcterms:W3CDTF">2024-07-24T19:52:50Z</dcterms:modified>
</cp:coreProperties>
</file>