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0" r:id="rId4"/>
    <p:sldId id="271" r:id="rId5"/>
    <p:sldId id="272" r:id="rId6"/>
    <p:sldId id="279" r:id="rId7"/>
    <p:sldId id="273" r:id="rId8"/>
    <p:sldId id="274" r:id="rId9"/>
    <p:sldId id="275" r:id="rId10"/>
    <p:sldId id="276" r:id="rId11"/>
    <p:sldId id="277" r:id="rId12"/>
    <p:sldId id="278" r:id="rId13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99" autoAdjust="0"/>
  </p:normalViewPr>
  <p:slideViewPr>
    <p:cSldViewPr>
      <p:cViewPr varScale="1">
        <p:scale>
          <a:sx n="103" d="100"/>
          <a:sy n="103" d="100"/>
        </p:scale>
        <p:origin x="138" y="27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7/25/2024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7/25/2024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2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810" y="1905000"/>
            <a:ext cx="9146381" cy="2667000"/>
          </a:xfrm>
        </p:spPr>
        <p:txBody>
          <a:bodyPr>
            <a:noAutofit/>
          </a:bodyPr>
          <a:lstStyle>
            <a:lvl1pPr>
              <a:defRPr sz="405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5309" y="4724400"/>
            <a:ext cx="8634184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810" y="5105400"/>
            <a:ext cx="9146381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811" y="1514475"/>
            <a:ext cx="10572328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468003">
              <a:defRPr/>
            </a:lvl6pPr>
            <a:lvl7pPr marL="1468003">
              <a:defRPr/>
            </a:lvl7pPr>
            <a:lvl8pPr marL="1468003">
              <a:defRPr/>
            </a:lvl8pPr>
            <a:lvl9pPr marL="1468003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7/25/2024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4311" y="274641"/>
            <a:ext cx="1371957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7045" y="3472591"/>
            <a:ext cx="6492240" cy="64025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171" y="277815"/>
            <a:ext cx="9146383" cy="5898573"/>
          </a:xfrm>
        </p:spPr>
        <p:txBody>
          <a:bodyPr vert="eaVert"/>
          <a:lstStyle>
            <a:lvl5pPr>
              <a:defRPr/>
            </a:lvl5pPr>
            <a:lvl6pPr marL="946656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7/25/2024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811" y="1514475"/>
            <a:ext cx="10572328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411590">
              <a:defRPr/>
            </a:lvl2pPr>
            <a:lvl3pPr marL="583085">
              <a:defRPr/>
            </a:lvl3pPr>
            <a:lvl4pPr marL="754581">
              <a:defRPr/>
            </a:lvl4pPr>
            <a:lvl5pPr marL="926077">
              <a:defRPr/>
            </a:lvl5pPr>
            <a:lvl6pPr marL="1097573">
              <a:defRPr baseline="0"/>
            </a:lvl6pPr>
            <a:lvl7pPr marL="1269068">
              <a:defRPr baseline="0"/>
            </a:lvl7pPr>
            <a:lvl8pPr marL="1440564">
              <a:defRPr baseline="0"/>
            </a:lvl8pPr>
            <a:lvl9pPr marL="161206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7/25/2024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0" y="1905000"/>
            <a:ext cx="9146381" cy="2667000"/>
          </a:xfrm>
        </p:spPr>
        <p:txBody>
          <a:bodyPr anchor="b">
            <a:noAutofit/>
          </a:bodyPr>
          <a:lstStyle>
            <a:lvl1pPr algn="l">
              <a:defRPr sz="3301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5309" y="4724400"/>
            <a:ext cx="8634184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10" y="5102527"/>
            <a:ext cx="9146381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7/25/2024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811" y="1514475"/>
            <a:ext cx="10572328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810" y="1905000"/>
            <a:ext cx="4420751" cy="4267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 marL="1468003">
              <a:defRPr sz="1200"/>
            </a:lvl6pPr>
            <a:lvl7pPr marL="1468003">
              <a:defRPr sz="1200" baseline="0"/>
            </a:lvl7pPr>
            <a:lvl8pPr marL="1468003">
              <a:defRPr sz="1200" baseline="0"/>
            </a:lvl8pPr>
            <a:lvl9pPr marL="1468003"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43" y="1905000"/>
            <a:ext cx="4420749" cy="4267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 marL="1468003">
              <a:defRPr sz="1200"/>
            </a:lvl6pPr>
            <a:lvl7pPr marL="1468003">
              <a:defRPr sz="1200"/>
            </a:lvl7pPr>
            <a:lvl8pPr marL="1468003">
              <a:defRPr sz="1200" baseline="0"/>
            </a:lvl8pPr>
            <a:lvl9pPr marL="1468003"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7/25/2024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811" y="1514475"/>
            <a:ext cx="10572328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10" y="1905000"/>
            <a:ext cx="4417703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0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810" y="2819401"/>
            <a:ext cx="4417703" cy="335280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 marL="1468003">
              <a:defRPr sz="1200"/>
            </a:lvl6pPr>
            <a:lvl7pPr marL="1468003">
              <a:defRPr sz="1200" baseline="0"/>
            </a:lvl7pPr>
            <a:lvl8pPr marL="1468003">
              <a:defRPr sz="1200" baseline="0"/>
            </a:lvl8pPr>
            <a:lvl9pPr marL="1468003"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1489" y="1905000"/>
            <a:ext cx="4417703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0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1489" y="2819401"/>
            <a:ext cx="4417703" cy="335280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 marL="1468003">
              <a:defRPr sz="1200"/>
            </a:lvl5pPr>
            <a:lvl6pPr marL="1468003">
              <a:defRPr sz="1200"/>
            </a:lvl6pPr>
            <a:lvl7pPr marL="1468003">
              <a:defRPr sz="1200"/>
            </a:lvl7pPr>
            <a:lvl8pPr marL="1468003">
              <a:defRPr sz="1200"/>
            </a:lvl8pPr>
            <a:lvl9pPr marL="1468003"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7/25/2024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811" y="1514475"/>
            <a:ext cx="10572328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sz="1350"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7/25/2024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7/25/2024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 anchor="b">
            <a:noAutofit/>
          </a:bodyPr>
          <a:lstStyle>
            <a:lvl1pPr algn="l">
              <a:defRPr sz="2401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809" y="3429000"/>
            <a:ext cx="2743915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1248" y="1905000"/>
            <a:ext cx="5670757" cy="4038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 baseline="0"/>
            </a:lvl7pPr>
            <a:lvl8pPr>
              <a:defRPr sz="1200" baseline="0"/>
            </a:lvl8pPr>
            <a:lvl9pPr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8989" y="1630823"/>
            <a:ext cx="6292667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7/25/2024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 anchor="b">
            <a:noAutofit/>
          </a:bodyPr>
          <a:lstStyle>
            <a:lvl1pPr algn="l">
              <a:defRPr sz="2401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6292" y="1884311"/>
            <a:ext cx="5670757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1800"/>
            </a:lvl1pPr>
            <a:lvl2pPr marL="342991" indent="0">
              <a:buNone/>
              <a:defRPr sz="2101"/>
            </a:lvl2pPr>
            <a:lvl3pPr marL="685983" indent="0">
              <a:buNone/>
              <a:defRPr sz="1800"/>
            </a:lvl3pPr>
            <a:lvl4pPr marL="1028974" indent="0">
              <a:buNone/>
              <a:defRPr sz="1500"/>
            </a:lvl4pPr>
            <a:lvl5pPr marL="1371966" indent="0">
              <a:buNone/>
              <a:defRPr sz="1500"/>
            </a:lvl5pPr>
            <a:lvl6pPr marL="1714957" indent="0">
              <a:buNone/>
              <a:defRPr sz="1500"/>
            </a:lvl6pPr>
            <a:lvl7pPr marL="2057949" indent="0">
              <a:buNone/>
              <a:defRPr sz="1500"/>
            </a:lvl7pPr>
            <a:lvl8pPr marL="2400940" indent="0">
              <a:buNone/>
              <a:defRPr sz="1500"/>
            </a:lvl8pPr>
            <a:lvl9pPr marL="27439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877" y="1630823"/>
            <a:ext cx="6292667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sz="135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8019" y="3411748"/>
            <a:ext cx="2743915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7/25/2024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61000">
              <a:srgbClr val="0070C0"/>
            </a:gs>
            <a:gs pos="68000">
              <a:srgbClr val="0070C0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11" y="1905000"/>
            <a:ext cx="9146381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810" y="6400801"/>
            <a:ext cx="6326247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7717" y="6400801"/>
            <a:ext cx="1244183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7/25/2024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5893" y="6400801"/>
            <a:ext cx="1143300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983" rtl="0" eaLnBrk="1" latinLnBrk="0" hangingPunct="1">
        <a:lnSpc>
          <a:spcPct val="90000"/>
        </a:lnSpc>
        <a:spcBef>
          <a:spcPct val="0"/>
        </a:spcBef>
        <a:buNone/>
        <a:defRPr sz="2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95" indent="-205795" algn="l" defTabSz="685983" rtl="0" eaLnBrk="1" latinLnBrk="0" hangingPunct="1">
        <a:lnSpc>
          <a:spcPct val="90000"/>
        </a:lnSpc>
        <a:spcBef>
          <a:spcPts val="135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2169" indent="-205795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Consolas" pitchFamily="49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03665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775161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Consolas" pitchFamily="49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46656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118152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Consolas" pitchFamily="49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289648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144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Consolas" pitchFamily="49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632639" indent="-171496" algn="l" defTabSz="685983" rtl="0" eaLnBrk="1" latinLnBrk="0" hangingPunct="1">
        <a:lnSpc>
          <a:spcPct val="90000"/>
        </a:lnSpc>
        <a:spcBef>
          <a:spcPts val="450"/>
        </a:spcBef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809" y="2133600"/>
            <a:ext cx="9146381" cy="1524000"/>
          </a:xfrm>
        </p:spPr>
        <p:txBody>
          <a:bodyPr/>
          <a:lstStyle/>
          <a:p>
            <a:pPr algn="ctr"/>
            <a:r>
              <a:rPr lang="en-US" sz="4800" b="1" dirty="0"/>
              <a:t>STAYING THE ONE CHURCH IN THE FACE OF ENDLESS ERROR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Peter’s Final Plan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209800" y="274638"/>
            <a:ext cx="80010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USE GOD’S WORD CORRECTLY</a:t>
            </a:r>
            <a:br>
              <a:rPr lang="en-US" sz="3600" b="1" dirty="0"/>
            </a:br>
            <a:r>
              <a:rPr lang="en-US" sz="3600" b="1" dirty="0"/>
              <a:t>(II Pet. 3:15-16)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Not everyone who is using God’s word is using it correctly.</a:t>
            </a:r>
          </a:p>
          <a:p>
            <a:r>
              <a:rPr lang="en-US" sz="3200" b="1" dirty="0"/>
              <a:t>Those who misuse God’s word do so to their own destruction</a:t>
            </a:r>
            <a:endParaRPr lang="en-US" sz="2900" b="1" dirty="0"/>
          </a:p>
        </p:txBody>
      </p:sp>
    </p:spTree>
    <p:extLst>
      <p:ext uri="{BB962C8B-B14F-4D97-AF65-F5344CB8AC3E}">
        <p14:creationId xmlns:p14="http://schemas.microsoft.com/office/powerpoint/2010/main" val="218105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209800" y="274638"/>
            <a:ext cx="80010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USE GOD’S WORD CORRECTLY</a:t>
            </a:r>
            <a:br>
              <a:rPr lang="en-US" sz="3600" b="1" dirty="0"/>
            </a:br>
            <a:r>
              <a:rPr lang="en-US" sz="3600" b="1" dirty="0"/>
              <a:t>(II Pet. 3:15-16)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81200" y="1905000"/>
            <a:ext cx="8153400" cy="4267200"/>
          </a:xfrm>
        </p:spPr>
        <p:txBody>
          <a:bodyPr>
            <a:normAutofit/>
          </a:bodyPr>
          <a:lstStyle/>
          <a:p>
            <a:r>
              <a:rPr lang="en-US" sz="3200" b="1" dirty="0"/>
              <a:t>SOME signs you are misusing the Bible</a:t>
            </a:r>
          </a:p>
          <a:p>
            <a:pPr lvl="1"/>
            <a:r>
              <a:rPr lang="en-US" sz="2600" b="1" dirty="0"/>
              <a:t>You don’t know the text or context</a:t>
            </a:r>
          </a:p>
          <a:p>
            <a:pPr lvl="1"/>
            <a:r>
              <a:rPr lang="en-US" sz="2600" b="1" dirty="0"/>
              <a:t>You are picking some passages over others</a:t>
            </a:r>
          </a:p>
          <a:p>
            <a:pPr lvl="1"/>
            <a:r>
              <a:rPr lang="en-US" sz="2600" b="1" dirty="0"/>
              <a:t>You are carefully redefining words</a:t>
            </a:r>
          </a:p>
          <a:p>
            <a:pPr lvl="1"/>
            <a:r>
              <a:rPr lang="en-US" sz="2600" b="1" dirty="0"/>
              <a:t>You are putting special emphasis on very few passages that God has not emphasized</a:t>
            </a:r>
          </a:p>
          <a:p>
            <a:pPr lvl="1"/>
            <a:r>
              <a:rPr lang="en-US" sz="2600" b="1" dirty="0"/>
              <a:t>You are putting special emphasis on prophecies being fulfilled today</a:t>
            </a:r>
          </a:p>
        </p:txBody>
      </p:sp>
    </p:spTree>
    <p:extLst>
      <p:ext uri="{BB962C8B-B14F-4D97-AF65-F5344CB8AC3E}">
        <p14:creationId xmlns:p14="http://schemas.microsoft.com/office/powerpoint/2010/main" val="309123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209800" y="274638"/>
            <a:ext cx="8001000" cy="10207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PETER’S TWO STEP PLAN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81200" y="1905000"/>
            <a:ext cx="8153400" cy="4267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Rely on what was already revealed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Use the revelation correctly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66696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II PETER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Peter’s final address (II Pet. 1:12-15)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209800" y="274638"/>
            <a:ext cx="8001000" cy="10207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WARNING AGAINST FALSE TEACHERS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They will come (II Pet. 2:1)</a:t>
            </a:r>
          </a:p>
          <a:p>
            <a:r>
              <a:rPr lang="en-US" sz="3200" b="1" dirty="0"/>
              <a:t>They will come from among you (II Pet. 2:1)</a:t>
            </a:r>
          </a:p>
          <a:p>
            <a:r>
              <a:rPr lang="en-US" sz="3200" b="1" dirty="0"/>
              <a:t>Many will follow (II Pet. 2:2)</a:t>
            </a:r>
          </a:p>
          <a:p>
            <a:r>
              <a:rPr lang="en-US" sz="3200" b="1" dirty="0"/>
              <a:t>Don’t be one of them (II Pet. 3:17)</a:t>
            </a:r>
          </a:p>
        </p:txBody>
      </p:sp>
    </p:spTree>
    <p:extLst>
      <p:ext uri="{BB962C8B-B14F-4D97-AF65-F5344CB8AC3E}">
        <p14:creationId xmlns:p14="http://schemas.microsoft.com/office/powerpoint/2010/main" val="204573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209800" y="274638"/>
            <a:ext cx="80010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SOME OF THE NEW TESTAMENT ON </a:t>
            </a:r>
            <a:br>
              <a:rPr lang="en-US" sz="3600" b="1" dirty="0"/>
            </a:br>
            <a:r>
              <a:rPr lang="en-US" sz="3600" b="1" dirty="0"/>
              <a:t>FALSE TEACHERS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Jesus (Mt. 7:15-20; 24:11,24-25; Mk. 13:21-23)</a:t>
            </a:r>
          </a:p>
          <a:p>
            <a:r>
              <a:rPr lang="en-US" sz="3200" b="1" dirty="0"/>
              <a:t>Paul (I Tim. 4:1-3; 6:3-5,20-21; II Tim. 2:16-18; 3:13; 4:3)</a:t>
            </a:r>
          </a:p>
          <a:p>
            <a:r>
              <a:rPr lang="en-US" sz="3200" b="1" dirty="0"/>
              <a:t>John (I John 2:18-19; 4:1)</a:t>
            </a:r>
          </a:p>
          <a:p>
            <a:r>
              <a:rPr lang="en-US" sz="3200" b="1" dirty="0"/>
              <a:t>Already existed back then (Rev. 2:2-3,14,20-23)</a:t>
            </a:r>
          </a:p>
        </p:txBody>
      </p:sp>
    </p:spTree>
    <p:extLst>
      <p:ext uri="{BB962C8B-B14F-4D97-AF65-F5344CB8AC3E}">
        <p14:creationId xmlns:p14="http://schemas.microsoft.com/office/powerpoint/2010/main" val="271264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209800" y="274638"/>
            <a:ext cx="8001000" cy="10207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WARNING AGAINST FALSE TEACHERS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They will come (II Pet. 2:1)</a:t>
            </a:r>
          </a:p>
          <a:p>
            <a:r>
              <a:rPr lang="en-US" sz="3200" b="1" dirty="0"/>
              <a:t>They will come from among you (II Pet. 2:1)</a:t>
            </a:r>
          </a:p>
          <a:p>
            <a:r>
              <a:rPr lang="en-US" sz="3200" b="1" dirty="0"/>
              <a:t>Many will follow (II Pet. 2:2)</a:t>
            </a:r>
          </a:p>
          <a:p>
            <a:r>
              <a:rPr lang="en-US" sz="3200" b="1" dirty="0"/>
              <a:t>Don’t be one of them (II Pet. 3:17)</a:t>
            </a:r>
          </a:p>
          <a:p>
            <a:r>
              <a:rPr lang="en-US" sz="3200" b="1" dirty="0"/>
              <a:t>Harsh language! (II Pet. 2:12-22)</a:t>
            </a:r>
          </a:p>
        </p:txBody>
      </p:sp>
    </p:spTree>
    <p:extLst>
      <p:ext uri="{BB962C8B-B14F-4D97-AF65-F5344CB8AC3E}">
        <p14:creationId xmlns:p14="http://schemas.microsoft.com/office/powerpoint/2010/main" val="289656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209800" y="274638"/>
            <a:ext cx="80010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HISTORICAL APPROACHES TO FINDING TRUTH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Continued Revelation / Authority</a:t>
            </a:r>
          </a:p>
          <a:p>
            <a:r>
              <a:rPr lang="en-US" sz="3200" b="1" dirty="0"/>
              <a:t>New Revelation To Restore Lost Truth</a:t>
            </a:r>
          </a:p>
        </p:txBody>
      </p:sp>
    </p:spTree>
    <p:extLst>
      <p:ext uri="{BB962C8B-B14F-4D97-AF65-F5344CB8AC3E}">
        <p14:creationId xmlns:p14="http://schemas.microsoft.com/office/powerpoint/2010/main" val="1916629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1905000"/>
            <a:ext cx="8229600" cy="1524000"/>
          </a:xfrm>
        </p:spPr>
        <p:txBody>
          <a:bodyPr/>
          <a:lstStyle/>
          <a:p>
            <a:pPr algn="ctr"/>
            <a:r>
              <a:rPr lang="en-US" sz="4800" b="1" dirty="0"/>
              <a:t>PETER’S TWO STEP PLAN</a:t>
            </a:r>
          </a:p>
        </p:txBody>
      </p:sp>
    </p:spTree>
    <p:extLst>
      <p:ext uri="{BB962C8B-B14F-4D97-AF65-F5344CB8AC3E}">
        <p14:creationId xmlns:p14="http://schemas.microsoft.com/office/powerpoint/2010/main" val="264894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209800" y="274638"/>
            <a:ext cx="80010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PAY ATTENTION TO WHAT WAS ALREADY DELIVERED (II Pet. 1:12-15; 3:1-2)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Why pay attention to Peter and not someone else?  (II Pet. 1:16-21)</a:t>
            </a:r>
          </a:p>
          <a:p>
            <a:pPr lvl="1"/>
            <a:r>
              <a:rPr lang="en-US" sz="2900" b="1" dirty="0"/>
              <a:t>Peter is not guessing or giving opinion.  He was a witness.</a:t>
            </a:r>
          </a:p>
          <a:p>
            <a:pPr lvl="1"/>
            <a:r>
              <a:rPr lang="en-US" sz="2900" b="1" dirty="0"/>
              <a:t>Peter and the prophet’s message is not from men but from God</a:t>
            </a:r>
          </a:p>
        </p:txBody>
      </p:sp>
    </p:spTree>
    <p:extLst>
      <p:ext uri="{BB962C8B-B14F-4D97-AF65-F5344CB8AC3E}">
        <p14:creationId xmlns:p14="http://schemas.microsoft.com/office/powerpoint/2010/main" val="3061596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209800" y="274638"/>
            <a:ext cx="80010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PAY ATTENTION TO WHAT WAS ALREADY DELIVERED (II Pet. 1:12-15; 3:1-2)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As opposed to…</a:t>
            </a:r>
          </a:p>
          <a:p>
            <a:pPr lvl="1"/>
            <a:r>
              <a:rPr lang="en-US" sz="2600" b="1" dirty="0"/>
              <a:t>Listen to the next Pope</a:t>
            </a:r>
          </a:p>
          <a:p>
            <a:pPr lvl="1"/>
            <a:r>
              <a:rPr lang="en-US" sz="2600" b="1" dirty="0"/>
              <a:t>Listen to the next church council</a:t>
            </a:r>
          </a:p>
          <a:p>
            <a:pPr lvl="1"/>
            <a:r>
              <a:rPr lang="en-US" sz="2600" b="1" dirty="0"/>
              <a:t>Use God’s word until it become old and archaic and you know better than we did</a:t>
            </a:r>
          </a:p>
          <a:p>
            <a:pPr lvl="1"/>
            <a:r>
              <a:rPr lang="en-US" sz="2600" b="1" dirty="0"/>
              <a:t>Wait until a new revelation makes things clear</a:t>
            </a:r>
          </a:p>
          <a:p>
            <a:pPr lvl="1"/>
            <a:r>
              <a:rPr lang="en-US" sz="2600" b="1" dirty="0"/>
              <a:t>Pray so that God will make you feel the truth</a:t>
            </a:r>
          </a:p>
          <a:p>
            <a:pPr lvl="1"/>
            <a:r>
              <a:rPr lang="en-US" sz="2600" b="1" dirty="0"/>
              <a:t>Trust someone else to tell you what to do</a:t>
            </a:r>
          </a:p>
          <a:p>
            <a:pPr lvl="1"/>
            <a:r>
              <a:rPr lang="en-US" sz="2600" b="1" dirty="0"/>
              <a:t>Don’t worry… this is no big deal.  Just be sincere and a good person and you’ll be fine.</a:t>
            </a:r>
          </a:p>
        </p:txBody>
      </p:sp>
    </p:spTree>
    <p:extLst>
      <p:ext uri="{BB962C8B-B14F-4D97-AF65-F5344CB8AC3E}">
        <p14:creationId xmlns:p14="http://schemas.microsoft.com/office/powerpoint/2010/main" val="416513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2865</TotalTime>
  <Words>457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Consolas</vt:lpstr>
      <vt:lpstr>Corbel</vt:lpstr>
      <vt:lpstr>Chalkboard 16x9</vt:lpstr>
      <vt:lpstr>STAYING THE ONE CHURCH IN THE FACE OF ENDLESS ERROR</vt:lpstr>
      <vt:lpstr>II PETER</vt:lpstr>
      <vt:lpstr>WARNING AGAINST FALSE TEACHERS</vt:lpstr>
      <vt:lpstr>SOME OF THE NEW TESTAMENT ON  FALSE TEACHERS</vt:lpstr>
      <vt:lpstr>WARNING AGAINST FALSE TEACHERS</vt:lpstr>
      <vt:lpstr>HISTORICAL APPROACHES TO FINDING TRUTH</vt:lpstr>
      <vt:lpstr>PETER’S TWO STEP PLAN</vt:lpstr>
      <vt:lpstr>PAY ATTENTION TO WHAT WAS ALREADY DELIVERED (II Pet. 1:12-15; 3:1-2)</vt:lpstr>
      <vt:lpstr>PAY ATTENTION TO WHAT WAS ALREADY DELIVERED (II Pet. 1:12-15; 3:1-2)</vt:lpstr>
      <vt:lpstr>USE GOD’S WORD CORRECTLY (II Pet. 3:15-16)</vt:lpstr>
      <vt:lpstr>USE GOD’S WORD CORRECTLY (II Pet. 3:15-16)</vt:lpstr>
      <vt:lpstr>PETER’S TWO STEP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STAYING THE ONE CHURCH WHEN ERROR ABOUNDS</dc:title>
  <dc:creator>Jared Hagan</dc:creator>
  <cp:lastModifiedBy>Jared Hagan</cp:lastModifiedBy>
  <cp:revision>7</cp:revision>
  <cp:lastPrinted>2024-07-25T18:38:10Z</cp:lastPrinted>
  <dcterms:created xsi:type="dcterms:W3CDTF">2020-03-08T04:31:52Z</dcterms:created>
  <dcterms:modified xsi:type="dcterms:W3CDTF">2024-07-25T18:39:11Z</dcterms:modified>
</cp:coreProperties>
</file>