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2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41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15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9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656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06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66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7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9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9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9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3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5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1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E1D0E-C6B9-4AA3-BAC5-4AB4666129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SUIT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84F13-86B5-4333-9FFB-DAFC12E3B2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1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6BA9-D4AB-42CF-BD61-CCF38EC49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08" y="289945"/>
            <a:ext cx="7799995" cy="624980"/>
          </a:xfrm>
        </p:spPr>
        <p:txBody>
          <a:bodyPr>
            <a:normAutofit fontScale="90000"/>
          </a:bodyPr>
          <a:lstStyle/>
          <a:p>
            <a:r>
              <a:rPr lang="en-US" dirty="0"/>
              <a:t>SPIRITUAL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CCAD-E8B3-41FB-8701-5F5A5D04C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8" y="1040235"/>
            <a:ext cx="8470085" cy="552782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Sin stains/ruins souls (Jam. 1:27; 3:6; II Pet. 2:20; II Cor. 7:1; etc.)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Forgetting how one sinned doesn’t remove it (Mal. 1:6-7)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Sin stains stay (I Sam. 15:2; Ex. 17:8-16; Josh. 22:17; Ex. 34:7)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The hopeless struggle to act (Mt. 27:3-5)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No decision…is a decision (Acts 24:25; 26:28)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Excuses are easy, but unproductive (Lk. 14:18-24)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You aren’t alone (I Cor. 10:13)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Every stain can be cleansed (I Cor. 6:9-11; I Tim. 1:15-16; I John 1:7,9; Rev. 7:14; 22:14; Eph. 5:26; etc.)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You can be new again (Col. 3:10; Eph. 4:24; II Cor. 5:17)</a:t>
            </a:r>
          </a:p>
        </p:txBody>
      </p:sp>
    </p:spTree>
    <p:extLst>
      <p:ext uri="{BB962C8B-B14F-4D97-AF65-F5344CB8AC3E}">
        <p14:creationId xmlns:p14="http://schemas.microsoft.com/office/powerpoint/2010/main" val="214167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154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THE SUIT</vt:lpstr>
      <vt:lpstr>SPIRITUAL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SUIT</dc:title>
  <dc:creator>Jared Hagan</dc:creator>
  <cp:lastModifiedBy>Jared Hagan</cp:lastModifiedBy>
  <cp:revision>3</cp:revision>
  <dcterms:created xsi:type="dcterms:W3CDTF">2018-01-14T06:46:35Z</dcterms:created>
  <dcterms:modified xsi:type="dcterms:W3CDTF">2022-04-05T03:23:00Z</dcterms:modified>
</cp:coreProperties>
</file>