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2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83" r:id="rId14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5/20/2022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5/18/2022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WORDS OF SALVATION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 – Final Thoughts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8686799" cy="4495800"/>
          </a:xfrm>
        </p:spPr>
        <p:txBody>
          <a:bodyPr>
            <a:noAutofit/>
          </a:bodyPr>
          <a:lstStyle/>
          <a:p>
            <a:r>
              <a:rPr lang="en-US" sz="2800" dirty="0"/>
              <a:t>Share the good news of reconciliation</a:t>
            </a:r>
          </a:p>
          <a:p>
            <a:r>
              <a:rPr lang="en-US" sz="2800" dirty="0"/>
              <a:t>Honor our reconciled relationship</a:t>
            </a:r>
          </a:p>
          <a:p>
            <a:r>
              <a:rPr lang="en-US" sz="2800" dirty="0"/>
              <a:t>Be reconciled (II Cor. 5:20)</a:t>
            </a:r>
          </a:p>
          <a:p>
            <a:pPr lvl="1"/>
            <a:r>
              <a:rPr lang="en-US" sz="2400" dirty="0"/>
              <a:t>Reconciled through baptism (II Cor. 5:18; Gal. 3:27)</a:t>
            </a:r>
          </a:p>
          <a:p>
            <a:pPr lvl="1"/>
            <a:r>
              <a:rPr lang="en-US" sz="2400" dirty="0"/>
              <a:t>Reconciled through zealous repentance (Rev. 3:19-20)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94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OF SALVATION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2819399" cy="4495800"/>
          </a:xfrm>
        </p:spPr>
        <p:txBody>
          <a:bodyPr>
            <a:normAutofit/>
          </a:bodyPr>
          <a:lstStyle/>
          <a:p>
            <a:r>
              <a:rPr lang="en-US" dirty="0"/>
              <a:t>Saved</a:t>
            </a:r>
          </a:p>
          <a:p>
            <a:r>
              <a:rPr lang="en-US" dirty="0"/>
              <a:t>Sanctified</a:t>
            </a:r>
          </a:p>
          <a:p>
            <a:r>
              <a:rPr lang="en-US" dirty="0"/>
              <a:t>Made holy</a:t>
            </a:r>
          </a:p>
          <a:p>
            <a:r>
              <a:rPr lang="en-US" dirty="0"/>
              <a:t>Justified</a:t>
            </a:r>
          </a:p>
          <a:p>
            <a:r>
              <a:rPr lang="en-US" dirty="0"/>
              <a:t>Washed</a:t>
            </a:r>
          </a:p>
          <a:p>
            <a:r>
              <a:rPr lang="en-US" dirty="0"/>
              <a:t>Forgiven</a:t>
            </a:r>
          </a:p>
          <a:p>
            <a:r>
              <a:rPr lang="en-US" dirty="0"/>
              <a:t>Pardoned</a:t>
            </a:r>
          </a:p>
          <a:p>
            <a:r>
              <a:rPr lang="en-US" dirty="0"/>
              <a:t>Redeemed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474CE45A-89A0-4314-89AC-EB3FD4A989FE}"/>
              </a:ext>
            </a:extLst>
          </p:cNvPr>
          <p:cNvSpPr txBox="1">
            <a:spLocks/>
          </p:cNvSpPr>
          <p:nvPr/>
        </p:nvSpPr>
        <p:spPr>
          <a:xfrm>
            <a:off x="4684712" y="1676400"/>
            <a:ext cx="2819399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Free</a:t>
            </a:r>
          </a:p>
          <a:p>
            <a:r>
              <a:rPr lang="en-US" dirty="0"/>
              <a:t>Elect</a:t>
            </a:r>
          </a:p>
          <a:p>
            <a:r>
              <a:rPr lang="en-US" dirty="0"/>
              <a:t>Called</a:t>
            </a:r>
          </a:p>
          <a:p>
            <a:r>
              <a:rPr lang="en-US" dirty="0"/>
              <a:t>Foreknown</a:t>
            </a:r>
          </a:p>
          <a:p>
            <a:r>
              <a:rPr lang="en-US" dirty="0"/>
              <a:t>Predestined</a:t>
            </a:r>
          </a:p>
          <a:p>
            <a:r>
              <a:rPr lang="en-US" dirty="0"/>
              <a:t>Glorified</a:t>
            </a:r>
          </a:p>
          <a:p>
            <a:r>
              <a:rPr lang="en-US" dirty="0"/>
              <a:t>Grace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WORDS OF SALVATION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i="1" dirty="0"/>
              <a:t>RECONCILED</a:t>
            </a:r>
          </a:p>
        </p:txBody>
      </p:sp>
    </p:spTree>
    <p:extLst>
      <p:ext uri="{BB962C8B-B14F-4D97-AF65-F5344CB8AC3E}">
        <p14:creationId xmlns:p14="http://schemas.microsoft.com/office/powerpoint/2010/main" val="41751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 IS CORE TO THE GOSPEL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8686799" cy="4495800"/>
          </a:xfrm>
        </p:spPr>
        <p:txBody>
          <a:bodyPr>
            <a:normAutofit/>
          </a:bodyPr>
          <a:lstStyle/>
          <a:p>
            <a:r>
              <a:rPr lang="en-US" sz="2800" dirty="0"/>
              <a:t>“Ministry of reconciliation” (II Cor. 5:18)</a:t>
            </a:r>
          </a:p>
          <a:p>
            <a:r>
              <a:rPr lang="en-US" sz="2800" dirty="0"/>
              <a:t>“Word of reconciliation” (II Cor. 5:19)</a:t>
            </a:r>
          </a:p>
        </p:txBody>
      </p:sp>
    </p:spTree>
    <p:extLst>
      <p:ext uri="{BB962C8B-B14F-4D97-AF65-F5344CB8AC3E}">
        <p14:creationId xmlns:p14="http://schemas.microsoft.com/office/powerpoint/2010/main" val="40533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RECONCILIATION?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8686799" cy="4495800"/>
          </a:xfrm>
        </p:spPr>
        <p:txBody>
          <a:bodyPr>
            <a:noAutofit/>
          </a:bodyPr>
          <a:lstStyle/>
          <a:p>
            <a:r>
              <a:rPr lang="en-US" sz="2800" dirty="0"/>
              <a:t>David and Saul (I Sam. 29:4)</a:t>
            </a:r>
          </a:p>
          <a:p>
            <a:r>
              <a:rPr lang="en-US" sz="2800" dirty="0"/>
              <a:t>Moses and the two Hebrews (Acts 7:26)</a:t>
            </a:r>
          </a:p>
          <a:p>
            <a:r>
              <a:rPr lang="en-US" sz="2800" dirty="0"/>
              <a:t>Divorced woman (I Cor. 7:10-11)</a:t>
            </a:r>
          </a:p>
          <a:p>
            <a:r>
              <a:rPr lang="en-US" sz="2800" dirty="0"/>
              <a:t>Literally – a changed relationship</a:t>
            </a:r>
          </a:p>
          <a:p>
            <a:r>
              <a:rPr lang="en-US" sz="2800" dirty="0"/>
              <a:t>Practically – “Getting back together”</a:t>
            </a:r>
          </a:p>
          <a:p>
            <a:r>
              <a:rPr lang="en-US" sz="2800" dirty="0"/>
              <a:t>Reconciliation is the great love story of two separated individuals overcoming obstacles and differences to be reunited to live </a:t>
            </a:r>
            <a:r>
              <a:rPr lang="en-US" sz="2800" i="1" dirty="0"/>
              <a:t>Happily Ever After Together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9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 IS GOOD NEWS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8686799" cy="4495800"/>
          </a:xfrm>
        </p:spPr>
        <p:txBody>
          <a:bodyPr>
            <a:noAutofit/>
          </a:bodyPr>
          <a:lstStyle/>
          <a:p>
            <a:r>
              <a:rPr lang="en-US" sz="2800" dirty="0"/>
              <a:t>We need reconciliation with God (Rom. 2:5-8)</a:t>
            </a:r>
          </a:p>
          <a:p>
            <a:r>
              <a:rPr lang="en-US" sz="2800" dirty="0"/>
              <a:t>Reconciliation comes at a price we could not pay (Rom. 5:10; Col. 1:22,20; Eph. 2:16)</a:t>
            </a:r>
          </a:p>
          <a:p>
            <a:r>
              <a:rPr lang="en-US" sz="2800" dirty="0"/>
              <a:t>We are VERY undeserving (Rom. 5:6-11; Jam. 4:4; Col. 1:22; Mt. 6:24)</a:t>
            </a:r>
          </a:p>
          <a:p>
            <a:r>
              <a:rPr lang="en-US" sz="2800" dirty="0"/>
              <a:t>God initiated the reconciliation (II Cor. 5:18-19) – this is unlike any story</a:t>
            </a:r>
          </a:p>
          <a:p>
            <a:r>
              <a:rPr lang="en-US" sz="2800" dirty="0"/>
              <a:t>Reconciled to a beautiful relationship (II Cor. 5:18; Mt. 11:28-30; Eph. 5:24-27; II Pet. 1:11)</a:t>
            </a:r>
          </a:p>
        </p:txBody>
      </p:sp>
    </p:spTree>
    <p:extLst>
      <p:ext uri="{BB962C8B-B14F-4D97-AF65-F5344CB8AC3E}">
        <p14:creationId xmlns:p14="http://schemas.microsoft.com/office/powerpoint/2010/main" val="179056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 IS AN IMPORTANT SALVATION WORD!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8686799" cy="4495800"/>
          </a:xfrm>
        </p:spPr>
        <p:txBody>
          <a:bodyPr>
            <a:noAutofit/>
          </a:bodyPr>
          <a:lstStyle/>
          <a:p>
            <a:r>
              <a:rPr lang="en-US" sz="2800" dirty="0"/>
              <a:t>It is different than the other salvation words</a:t>
            </a:r>
          </a:p>
          <a:p>
            <a:endParaRPr lang="en-US" sz="28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151D7E1-4380-4D97-B2DF-A39474025A9F}"/>
              </a:ext>
            </a:extLst>
          </p:cNvPr>
          <p:cNvSpPr txBox="1">
            <a:spLocks/>
          </p:cNvSpPr>
          <p:nvPr/>
        </p:nvSpPr>
        <p:spPr>
          <a:xfrm>
            <a:off x="2398713" y="2209800"/>
            <a:ext cx="2819399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Saved</a:t>
            </a:r>
          </a:p>
          <a:p>
            <a:r>
              <a:rPr lang="en-US" dirty="0"/>
              <a:t>Sanctified</a:t>
            </a:r>
          </a:p>
          <a:p>
            <a:r>
              <a:rPr lang="en-US" dirty="0"/>
              <a:t>Made holy</a:t>
            </a:r>
          </a:p>
          <a:p>
            <a:r>
              <a:rPr lang="en-US" dirty="0"/>
              <a:t>Justified</a:t>
            </a:r>
          </a:p>
          <a:p>
            <a:r>
              <a:rPr lang="en-US" dirty="0"/>
              <a:t>Washed</a:t>
            </a:r>
          </a:p>
          <a:p>
            <a:r>
              <a:rPr lang="en-US" dirty="0"/>
              <a:t>Forgiven</a:t>
            </a:r>
          </a:p>
          <a:p>
            <a:r>
              <a:rPr lang="en-US" dirty="0"/>
              <a:t>Pardoned</a:t>
            </a:r>
          </a:p>
          <a:p>
            <a:r>
              <a:rPr lang="en-US" dirty="0"/>
              <a:t>Redeemed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7F3F1E4-52F2-4752-995E-609452A4F26B}"/>
              </a:ext>
            </a:extLst>
          </p:cNvPr>
          <p:cNvSpPr txBox="1">
            <a:spLocks/>
          </p:cNvSpPr>
          <p:nvPr/>
        </p:nvSpPr>
        <p:spPr>
          <a:xfrm>
            <a:off x="5789612" y="2209800"/>
            <a:ext cx="2819399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Free</a:t>
            </a:r>
          </a:p>
          <a:p>
            <a:r>
              <a:rPr lang="en-US" dirty="0"/>
              <a:t>Elect</a:t>
            </a:r>
          </a:p>
          <a:p>
            <a:r>
              <a:rPr lang="en-US" dirty="0"/>
              <a:t>Called</a:t>
            </a:r>
          </a:p>
          <a:p>
            <a:r>
              <a:rPr lang="en-US" dirty="0"/>
              <a:t>Foreknown</a:t>
            </a:r>
          </a:p>
          <a:p>
            <a:r>
              <a:rPr lang="en-US" dirty="0"/>
              <a:t>Predestined</a:t>
            </a:r>
          </a:p>
          <a:p>
            <a:r>
              <a:rPr lang="en-US" dirty="0"/>
              <a:t>Glorified</a:t>
            </a:r>
          </a:p>
          <a:p>
            <a:r>
              <a:rPr lang="en-US" dirty="0"/>
              <a:t>Grace</a:t>
            </a:r>
          </a:p>
        </p:txBody>
      </p:sp>
    </p:spTree>
    <p:extLst>
      <p:ext uri="{BB962C8B-B14F-4D97-AF65-F5344CB8AC3E}">
        <p14:creationId xmlns:p14="http://schemas.microsoft.com/office/powerpoint/2010/main" val="39963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 IS AN IMPORTANT SALVATION WORD!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8686799" cy="4495800"/>
          </a:xfrm>
        </p:spPr>
        <p:txBody>
          <a:bodyPr>
            <a:noAutofit/>
          </a:bodyPr>
          <a:lstStyle/>
          <a:p>
            <a:r>
              <a:rPr lang="en-US" sz="2800" dirty="0"/>
              <a:t>It is different than the other salvation words</a:t>
            </a:r>
          </a:p>
          <a:p>
            <a:r>
              <a:rPr lang="en-US" sz="2800" dirty="0"/>
              <a:t>Reconciliation is a relationship word.  It isn’t about you only, it is about you and God together.</a:t>
            </a:r>
          </a:p>
          <a:p>
            <a:r>
              <a:rPr lang="en-US" sz="2800" dirty="0"/>
              <a:t>This changes our perception and focus on heaven (Rev. 21:3-4; 22:3-5)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410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 CHANGES OUR VIEW OF THIS LIFE TOO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8686799" cy="4495800"/>
          </a:xfrm>
        </p:spPr>
        <p:txBody>
          <a:bodyPr>
            <a:noAutofit/>
          </a:bodyPr>
          <a:lstStyle/>
          <a:p>
            <a:r>
              <a:rPr lang="en-US" sz="2800" dirty="0"/>
              <a:t>Romans 8:31</a:t>
            </a:r>
          </a:p>
          <a:p>
            <a:r>
              <a:rPr lang="en-US" sz="2800" dirty="0"/>
              <a:t>Elisha (II Kings 6:15-17) vs. Ahab (I Kings 22:28-34)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52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3419</TotalTime>
  <Words>367</Words>
  <Application>Microsoft Office PowerPoint</Application>
  <PresentationFormat>Custom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Euphemia</vt:lpstr>
      <vt:lpstr>Serenity 16x9</vt:lpstr>
      <vt:lpstr>WORDS OF SALVATION</vt:lpstr>
      <vt:lpstr>WORDS OF SALVATION</vt:lpstr>
      <vt:lpstr>WORDS OF SALVATION</vt:lpstr>
      <vt:lpstr>RECONCILIATION IS CORE TO THE GOSPEL</vt:lpstr>
      <vt:lpstr>WHAT IS RECONCILIATION?</vt:lpstr>
      <vt:lpstr>RECONCILIATION IS GOOD NEWS</vt:lpstr>
      <vt:lpstr>RECONCILIATION IS AN IMPORTANT SALVATION WORD!</vt:lpstr>
      <vt:lpstr>RECONCILIATION IS AN IMPORTANT SALVATION WORD!</vt:lpstr>
      <vt:lpstr>RECONCILIATION CHANGES OUR VIEW OF THIS LIFE TOO</vt:lpstr>
      <vt:lpstr>RECONCILIATION – 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OF SALVATION</dc:title>
  <dc:creator>Jared Hagan</dc:creator>
  <cp:lastModifiedBy>Jared Hagan</cp:lastModifiedBy>
  <cp:revision>3</cp:revision>
  <cp:lastPrinted>2022-04-03T08:28:41Z</cp:lastPrinted>
  <dcterms:created xsi:type="dcterms:W3CDTF">2022-04-03T08:09:32Z</dcterms:created>
  <dcterms:modified xsi:type="dcterms:W3CDTF">2022-05-21T07:08:43Z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