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9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Jesus Is God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John 1:1-18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Is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547564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2:6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10:30,38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12:45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14:7-10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17:10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Is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Jesus Is Lord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	Glory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	Righteousness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291840" y="1825625"/>
            <a:ext cx="8061960" cy="3913324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40:3 - Matthew 3:3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Psalms 24:7-10 - 1Corinthians 2:8; James 2:1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Jeremiah 23:5-6 - 1Corinthians 1:30</a:t>
            </a:r>
          </a:p>
        </p:txBody>
      </p:sp>
    </p:spTree>
    <p:extLst>
      <p:ext uri="{BB962C8B-B14F-4D97-AF65-F5344CB8AC3E}">
        <p14:creationId xmlns:p14="http://schemas.microsoft.com/office/powerpoint/2010/main" val="2695840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Is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Jesus Is Lord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	Ruler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8343" y="1825625"/>
            <a:ext cx="11005457" cy="3843655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Psalms 110:1 - Matthew 22:42-45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Psalms 97:9 - John 3:31; Romans 9:5; Ephesians 1:21; Acts 10:36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6:1-3 - John 12:41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8:13-14 - 1Peter 2:7-8</a:t>
            </a:r>
          </a:p>
        </p:txBody>
      </p:sp>
    </p:spTree>
    <p:extLst>
      <p:ext uri="{BB962C8B-B14F-4D97-AF65-F5344CB8AC3E}">
        <p14:creationId xmlns:p14="http://schemas.microsoft.com/office/powerpoint/2010/main" val="2426319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Is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Jesus Is Lord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	First &amp; Last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8343" y="1825625"/>
            <a:ext cx="11005457" cy="3129552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44:6 - Revelation 1:17; Isaiah 48:12-16 - Revelation 22:13</a:t>
            </a:r>
          </a:p>
        </p:txBody>
      </p:sp>
    </p:spTree>
    <p:extLst>
      <p:ext uri="{BB962C8B-B14F-4D97-AF65-F5344CB8AC3E}">
        <p14:creationId xmlns:p14="http://schemas.microsoft.com/office/powerpoint/2010/main" val="527965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Is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Jesus Is Lord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	Creation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8343" y="1825625"/>
            <a:ext cx="11005457" cy="3721735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Nehemiah 9:6; Isaiah 40:28 - John 1:3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16:4 – Colossians 1:16-17; Hebrews 1:3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Psalms 102:24-27 - Hebrews 1:8-12</a:t>
            </a:r>
          </a:p>
        </p:txBody>
      </p:sp>
    </p:spTree>
    <p:extLst>
      <p:ext uri="{BB962C8B-B14F-4D97-AF65-F5344CB8AC3E}">
        <p14:creationId xmlns:p14="http://schemas.microsoft.com/office/powerpoint/2010/main" val="2327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Is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Jesus Is Lord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	Savior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8343" y="1825625"/>
            <a:ext cx="11005457" cy="3504021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Malachi 3:1 - Luke 2:25-32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40:10-11 - Hebrews 13:20</a:t>
            </a:r>
          </a:p>
        </p:txBody>
      </p:sp>
    </p:spTree>
    <p:extLst>
      <p:ext uri="{BB962C8B-B14F-4D97-AF65-F5344CB8AC3E}">
        <p14:creationId xmlns:p14="http://schemas.microsoft.com/office/powerpoint/2010/main" val="3173708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Is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Jesus Is Lord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	Call Upon The Lord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66011" y="1825625"/>
            <a:ext cx="7887789" cy="2955381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Joel 2:32 - Romans 10:12-13; 1Corinthians 1:2</a:t>
            </a:r>
          </a:p>
        </p:txBody>
      </p:sp>
    </p:spTree>
    <p:extLst>
      <p:ext uri="{BB962C8B-B14F-4D97-AF65-F5344CB8AC3E}">
        <p14:creationId xmlns:p14="http://schemas.microsoft.com/office/powerpoint/2010/main" val="3323457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12</TotalTime>
  <Words>170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Jesus Is God</vt:lpstr>
      <vt:lpstr>Jesus Is God</vt:lpstr>
      <vt:lpstr>Jesus Is God</vt:lpstr>
      <vt:lpstr>Jesus Is God</vt:lpstr>
      <vt:lpstr>Jesus Is God</vt:lpstr>
      <vt:lpstr>Jesus Is God</vt:lpstr>
      <vt:lpstr>Jesus Is God</vt:lpstr>
      <vt:lpstr>Jesus Is God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Jesus Is God</dc:title>
  <dc:creator>Dan Henderson</dc:creator>
  <cp:lastModifiedBy>Dan Henderson</cp:lastModifiedBy>
  <cp:revision>2</cp:revision>
  <dcterms:created xsi:type="dcterms:W3CDTF">2020-09-13T01:15:32Z</dcterms:created>
  <dcterms:modified xsi:type="dcterms:W3CDTF">2020-09-13T01:27:37Z</dcterms:modified>
</cp:coreProperties>
</file>