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4" r:id="rId3"/>
    <p:sldId id="263" r:id="rId4"/>
    <p:sldId id="261" r:id="rId5"/>
    <p:sldId id="262" r:id="rId6"/>
    <p:sldId id="266" r:id="rId7"/>
    <p:sldId id="265" r:id="rId8"/>
    <p:sldId id="267" r:id="rId9"/>
    <p:sldId id="269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6" autoAdjust="0"/>
    <p:restoredTop sz="94660"/>
  </p:normalViewPr>
  <p:slideViewPr>
    <p:cSldViewPr snapToGrid="0">
      <p:cViewPr varScale="1">
        <p:scale>
          <a:sx n="51" d="100"/>
          <a:sy n="51" d="100"/>
        </p:scale>
        <p:origin x="57" y="1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1D0C88-95EC-452B-9EFE-46BBADBE2B06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CCD10C-DC16-4627-B73B-80D5D2FD9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61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Abraham’s Bosom - Eternal Rest</a:t>
            </a:r>
          </a:p>
          <a:p>
            <a:r>
              <a:rPr lang="en-US" dirty="0"/>
              <a:t>Tartarus - Eternal Destruction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CCD10C-DC16-4627-B73B-80D5D2FD9CF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373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Everybody is worried about death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CCD10C-DC16-4627-B73B-80D5D2FD9CF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327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1402"/>
            <a:ext cx="9144000" cy="3368561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Paul’s Thoughts On Death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1Corinthians 15:55-58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C0F5BE-3522-D269-03A4-429E0429EF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1CCD3-9AE7-F63C-61A3-5007AFB80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Paul Readied Himself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23467-F9A0-5CD6-9ACB-07AE66E189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0"/>
              </a:spcBef>
              <a:buNone/>
            </a:pPr>
            <a:r>
              <a:rPr lang="en-US" sz="4400" dirty="0"/>
              <a:t>Focus</a:t>
            </a:r>
          </a:p>
          <a:p>
            <a:pPr marL="0" indent="0">
              <a:lnSpc>
                <a:spcPct val="100000"/>
              </a:lnSpc>
              <a:spcBef>
                <a:spcPts val="6000"/>
              </a:spcBef>
              <a:buNone/>
            </a:pPr>
            <a:r>
              <a:rPr lang="en-US" sz="4400" dirty="0"/>
              <a:t>Faith</a:t>
            </a:r>
          </a:p>
          <a:p>
            <a:pPr marL="0" indent="0">
              <a:lnSpc>
                <a:spcPct val="100000"/>
              </a:lnSpc>
              <a:spcBef>
                <a:spcPts val="6000"/>
              </a:spcBef>
              <a:buNone/>
            </a:pPr>
            <a:r>
              <a:rPr lang="en-US" sz="4400" dirty="0"/>
              <a:t>Obedience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63DC93-D417-363A-AFFE-8735E4C687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Philippians 1:21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1Thessalonians 5:9-10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2Corinthians 5:6-9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2Timothy 4:7-8</a:t>
            </a:r>
          </a:p>
        </p:txBody>
      </p:sp>
    </p:spTree>
    <p:extLst>
      <p:ext uri="{BB962C8B-B14F-4D97-AF65-F5344CB8AC3E}">
        <p14:creationId xmlns:p14="http://schemas.microsoft.com/office/powerpoint/2010/main" val="3528442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EB2334-9CC7-5A82-4576-6A5AE51803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F50046A-C9B2-5AF8-A4C6-314603FD50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0303" y="0"/>
            <a:ext cx="1189139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826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0B606B7-8EDE-1F95-FB86-AB42E23393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19" y="0"/>
            <a:ext cx="1209696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667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Paul Called It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0"/>
              </a:spcBef>
              <a:buNone/>
            </a:pPr>
            <a:r>
              <a:rPr lang="en-US" sz="4400" dirty="0"/>
              <a:t>Sleep</a:t>
            </a:r>
          </a:p>
          <a:p>
            <a:pPr marL="0" indent="0">
              <a:lnSpc>
                <a:spcPct val="100000"/>
              </a:lnSpc>
              <a:spcBef>
                <a:spcPts val="6000"/>
              </a:spcBef>
              <a:buNone/>
            </a:pPr>
            <a:r>
              <a:rPr lang="en-US" sz="4400" dirty="0"/>
              <a:t>Departing</a:t>
            </a:r>
          </a:p>
          <a:p>
            <a:pPr marL="0" indent="0">
              <a:lnSpc>
                <a:spcPct val="100000"/>
              </a:lnSpc>
              <a:spcBef>
                <a:spcPts val="6000"/>
              </a:spcBef>
              <a:buNone/>
            </a:pPr>
            <a:r>
              <a:rPr lang="en-US" sz="4400" dirty="0"/>
              <a:t>Moving 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1Corinthians 15:18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1Thessalonians 4:14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Philippians 1:23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2Timothy 4:6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2Corinthians 5:1,8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12DF85-2935-039F-3BF9-FA334B8194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55C52-67DA-9EF8-B47B-DEA33D825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Paul Considered It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1F9EFA-D007-C699-BDFC-AC8B435F87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0"/>
              </a:spcBef>
              <a:buNone/>
            </a:pPr>
            <a:r>
              <a:rPr lang="en-US" sz="4400" dirty="0"/>
              <a:t>Beginning again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9E3316-CF7E-E837-F763-D04E579759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1Corinthians 15:32</a:t>
            </a:r>
          </a:p>
        </p:txBody>
      </p:sp>
    </p:spTree>
    <p:extLst>
      <p:ext uri="{BB962C8B-B14F-4D97-AF65-F5344CB8AC3E}">
        <p14:creationId xmlns:p14="http://schemas.microsoft.com/office/powerpoint/2010/main" val="3601899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DCBC23-AFEB-1219-56C2-DC77280497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FAE43-ABBD-A85E-C0EA-92416C1C3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Paul Considered It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7DE32-55A6-B452-C919-A779160800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0"/>
              </a:spcBef>
              <a:buNone/>
            </a:pPr>
            <a:r>
              <a:rPr lang="en-US" sz="4400" dirty="0"/>
              <a:t>Beginning again</a:t>
            </a:r>
          </a:p>
          <a:p>
            <a:pPr marL="0" indent="0">
              <a:lnSpc>
                <a:spcPct val="100000"/>
              </a:lnSpc>
              <a:spcBef>
                <a:spcPts val="6000"/>
              </a:spcBef>
              <a:buNone/>
            </a:pPr>
            <a:r>
              <a:rPr lang="en-US" sz="4400" dirty="0"/>
              <a:t>Victory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A705CD-A9F9-4F77-6DAE-F4D757EF2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1Corinthians 15:56-57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Philippians 1:20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Romans 14:8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Acts 25:11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2Corinthians 4:16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Acts 20:24</a:t>
            </a:r>
          </a:p>
        </p:txBody>
      </p:sp>
    </p:spTree>
    <p:extLst>
      <p:ext uri="{BB962C8B-B14F-4D97-AF65-F5344CB8AC3E}">
        <p14:creationId xmlns:p14="http://schemas.microsoft.com/office/powerpoint/2010/main" val="3960533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8DF951-9690-A9E6-A655-47D3309D9F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00A6E-8D76-CA7D-EC74-E594A7F83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Paul Considered It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55FF8-E4C4-2B04-BF19-082BC48665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0"/>
              </a:spcBef>
              <a:buNone/>
            </a:pPr>
            <a:r>
              <a:rPr lang="en-US" sz="4400" dirty="0"/>
              <a:t>Beginning again</a:t>
            </a:r>
          </a:p>
          <a:p>
            <a:pPr marL="0" indent="0">
              <a:lnSpc>
                <a:spcPct val="100000"/>
              </a:lnSpc>
              <a:spcBef>
                <a:spcPts val="6000"/>
              </a:spcBef>
              <a:buNone/>
            </a:pPr>
            <a:r>
              <a:rPr lang="en-US" sz="4400" dirty="0"/>
              <a:t>Victory</a:t>
            </a:r>
          </a:p>
          <a:p>
            <a:pPr marL="0" indent="0">
              <a:lnSpc>
                <a:spcPct val="100000"/>
              </a:lnSpc>
              <a:spcBef>
                <a:spcPts val="6000"/>
              </a:spcBef>
              <a:buNone/>
            </a:pPr>
            <a:r>
              <a:rPr lang="en-US" sz="4400" dirty="0"/>
              <a:t>Anticipated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008CE5-BE4F-B178-12D2-9B95103F7D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Acts 21:13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2Timothy 4:6-7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2Corinthians 5:8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Philippians 1:21,23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2Timothy 4:8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Philippians 1:24</a:t>
            </a:r>
          </a:p>
        </p:txBody>
      </p:sp>
    </p:spTree>
    <p:extLst>
      <p:ext uri="{BB962C8B-B14F-4D97-AF65-F5344CB8AC3E}">
        <p14:creationId xmlns:p14="http://schemas.microsoft.com/office/powerpoint/2010/main" val="389711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391594-DCD0-0A6A-A2E4-35D94AC000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815C8-A84E-A81B-6100-2BEFD2D01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Paul Readied Himself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93F863-C944-CE33-1AFC-6CAA3350C7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0"/>
              </a:spcBef>
              <a:buNone/>
            </a:pPr>
            <a:r>
              <a:rPr lang="en-US" sz="4400" dirty="0"/>
              <a:t>Focus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05182B-91FE-F81D-F337-BC006AD8B2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Acts 20:26-27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1Corinthians 15:58</a:t>
            </a:r>
          </a:p>
        </p:txBody>
      </p:sp>
    </p:spTree>
    <p:extLst>
      <p:ext uri="{BB962C8B-B14F-4D97-AF65-F5344CB8AC3E}">
        <p14:creationId xmlns:p14="http://schemas.microsoft.com/office/powerpoint/2010/main" val="2336035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9F68B6-9A82-15CC-07E3-21A64099C5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C79EB2-5DA9-488E-3E77-467870D40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Paul Readied Himself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1D3032-E704-37BD-25F3-0BE0320110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0"/>
              </a:spcBef>
              <a:buNone/>
            </a:pPr>
            <a:r>
              <a:rPr lang="en-US" sz="4400" dirty="0"/>
              <a:t>Focus</a:t>
            </a:r>
          </a:p>
          <a:p>
            <a:pPr marL="0" indent="0">
              <a:lnSpc>
                <a:spcPct val="100000"/>
              </a:lnSpc>
              <a:spcBef>
                <a:spcPts val="6000"/>
              </a:spcBef>
              <a:buNone/>
            </a:pPr>
            <a:r>
              <a:rPr lang="en-US" sz="4400" dirty="0"/>
              <a:t>Faith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1E4D98-FBBD-9586-C528-68167E7584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1Thessalonians 4:14-16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1Corinthians 15:19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accent4"/>
                </a:solidFill>
              </a:rPr>
              <a:t>2Corinthians 4:16-18</a:t>
            </a:r>
          </a:p>
        </p:txBody>
      </p:sp>
    </p:spTree>
    <p:extLst>
      <p:ext uri="{BB962C8B-B14F-4D97-AF65-F5344CB8AC3E}">
        <p14:creationId xmlns:p14="http://schemas.microsoft.com/office/powerpoint/2010/main" val="2736121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0Sermon.potx" id="{BA42AA14-B2D9-42EF-92FD-0529C79BC866}" vid="{4D4656D2-EE4B-4256-833E-74B8CD6ACA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25</TotalTime>
  <Words>120</Words>
  <Application>Microsoft Office PowerPoint</Application>
  <PresentationFormat>Widescreen</PresentationFormat>
  <Paragraphs>56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Aptos</vt:lpstr>
      <vt:lpstr>Arial</vt:lpstr>
      <vt:lpstr>Calibri</vt:lpstr>
      <vt:lpstr>Office Theme</vt:lpstr>
      <vt:lpstr>Paul’s Thoughts On Death</vt:lpstr>
      <vt:lpstr>PowerPoint Presentation</vt:lpstr>
      <vt:lpstr>PowerPoint Presentation</vt:lpstr>
      <vt:lpstr>Paul Called It …</vt:lpstr>
      <vt:lpstr>Paul Considered It …</vt:lpstr>
      <vt:lpstr>Paul Considered It …</vt:lpstr>
      <vt:lpstr>Paul Considered It …</vt:lpstr>
      <vt:lpstr>Paul Readied Himself</vt:lpstr>
      <vt:lpstr>Paul Readied Himself</vt:lpstr>
      <vt:lpstr>Paul Readied Himself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2025-01-18T21:46:06Z</dcterms:created>
  <dcterms:modified xsi:type="dcterms:W3CDTF">2025-01-18T22:11:45Z</dcterms:modified>
</cp:coreProperties>
</file>