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63" r:id="rId4"/>
    <p:sldId id="261" r:id="rId5"/>
    <p:sldId id="262" r:id="rId6"/>
    <p:sldId id="266" r:id="rId7"/>
    <p:sldId id="265" r:id="rId8"/>
    <p:sldId id="267" r:id="rId9"/>
    <p:sldId id="269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D0C88-95EC-452B-9EFE-46BBADBE2B06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CD10C-DC16-4627-B73B-80D5D2FD9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1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Abraham’s Bosom - Eternal Rest</a:t>
            </a:r>
          </a:p>
          <a:p>
            <a:r>
              <a:rPr lang="en-US" dirty="0"/>
              <a:t>Tartarus - Eternal Destruction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CCD10C-DC16-4627-B73B-80D5D2FD9C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73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Everybody is worried about death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CCD10C-DC16-4627-B73B-80D5D2FD9C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2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1402"/>
            <a:ext cx="9144000" cy="3368561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Paul’s Thoughts On Death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1Corinthians 15:55-58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C0F5BE-3522-D269-03A4-429E0429EF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1CCD3-9AE7-F63C-61A3-5007AFB8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Paul Readied Himself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23467-F9A0-5CD6-9ACB-07AE66E18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Focus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Faith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Obedience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3DC93-D417-363A-AFFE-8735E4C68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1:21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1Thessalonians 5:9-10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5:6-9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4:7-8</a:t>
            </a:r>
          </a:p>
        </p:txBody>
      </p:sp>
    </p:spTree>
    <p:extLst>
      <p:ext uri="{BB962C8B-B14F-4D97-AF65-F5344CB8AC3E}">
        <p14:creationId xmlns:p14="http://schemas.microsoft.com/office/powerpoint/2010/main" val="352844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EB2334-9CC7-5A82-4576-6A5AE51803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50046A-C9B2-5AF8-A4C6-314603FD50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303" y="0"/>
            <a:ext cx="118913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2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B606B7-8EDE-1F95-FB86-AB42E233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9" y="0"/>
            <a:ext cx="120969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66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Paul Called It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Sleep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Departing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Moving 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15:18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1Thessalonians 4:14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1:23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5:1,8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12DF85-2935-039F-3BF9-FA334B819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55C52-67DA-9EF8-B47B-DEA33D82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Paul Considered It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F9EFA-D007-C699-BDFC-AC8B435F8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Beginning again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E3316-CF7E-E837-F763-D04E57975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15:32</a:t>
            </a:r>
          </a:p>
        </p:txBody>
      </p:sp>
    </p:spTree>
    <p:extLst>
      <p:ext uri="{BB962C8B-B14F-4D97-AF65-F5344CB8AC3E}">
        <p14:creationId xmlns:p14="http://schemas.microsoft.com/office/powerpoint/2010/main" val="3601899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DCBC23-AFEB-1219-56C2-DC77280497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FAE43-ABBD-A85E-C0EA-92416C1C3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Paul Considered It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7DE32-55A6-B452-C919-A77916080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Beginning again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Victory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705CD-A9F9-4F77-6DAE-F4D757EF2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15:56-57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1:20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14:8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25:11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4:16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20:24</a:t>
            </a:r>
          </a:p>
        </p:txBody>
      </p:sp>
    </p:spTree>
    <p:extLst>
      <p:ext uri="{BB962C8B-B14F-4D97-AF65-F5344CB8AC3E}">
        <p14:creationId xmlns:p14="http://schemas.microsoft.com/office/powerpoint/2010/main" val="396053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8DF951-9690-A9E6-A655-47D3309D9F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00A6E-8D76-CA7D-EC74-E594A7F8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Paul Considered It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55FF8-E4C4-2B04-BF19-082BC4866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Beginning again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Victory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Anticipated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08CE5-BE4F-B178-12D2-9B95103F7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21:13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4:6-7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1:21,23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4:8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1:24</a:t>
            </a:r>
          </a:p>
        </p:txBody>
      </p:sp>
    </p:spTree>
    <p:extLst>
      <p:ext uri="{BB962C8B-B14F-4D97-AF65-F5344CB8AC3E}">
        <p14:creationId xmlns:p14="http://schemas.microsoft.com/office/powerpoint/2010/main" val="389711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391594-DCD0-0A6A-A2E4-35D94AC000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815C8-A84E-A81B-6100-2BEFD2D0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Paul Readied Himself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3F863-C944-CE33-1AFC-6CAA3350C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Focus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05182B-91FE-F81D-F337-BC006AD8B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20:26-27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15:58</a:t>
            </a:r>
          </a:p>
        </p:txBody>
      </p:sp>
    </p:spTree>
    <p:extLst>
      <p:ext uri="{BB962C8B-B14F-4D97-AF65-F5344CB8AC3E}">
        <p14:creationId xmlns:p14="http://schemas.microsoft.com/office/powerpoint/2010/main" val="2336035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9F68B6-9A82-15CC-07E3-21A64099C5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79EB2-5DA9-488E-3E77-467870D40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Paul Readied Himself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D3032-E704-37BD-25F3-0BE032011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Focus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Faith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E4D98-FBBD-9586-C528-68167E758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1Thessalonians 4:14-16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15:19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4:16-18</a:t>
            </a:r>
          </a:p>
        </p:txBody>
      </p:sp>
    </p:spTree>
    <p:extLst>
      <p:ext uri="{BB962C8B-B14F-4D97-AF65-F5344CB8AC3E}">
        <p14:creationId xmlns:p14="http://schemas.microsoft.com/office/powerpoint/2010/main" val="2736121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25</TotalTime>
  <Words>120</Words>
  <Application>Microsoft Office PowerPoint</Application>
  <PresentationFormat>Widescreen</PresentationFormat>
  <Paragraphs>56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Arial</vt:lpstr>
      <vt:lpstr>Calibri</vt:lpstr>
      <vt:lpstr>Office Theme</vt:lpstr>
      <vt:lpstr>Paul’s Thoughts On Death</vt:lpstr>
      <vt:lpstr>PowerPoint Presentation</vt:lpstr>
      <vt:lpstr>PowerPoint Presentation</vt:lpstr>
      <vt:lpstr>Paul Called It …</vt:lpstr>
      <vt:lpstr>Paul Considered It …</vt:lpstr>
      <vt:lpstr>Paul Considered It …</vt:lpstr>
      <vt:lpstr>Paul Considered It …</vt:lpstr>
      <vt:lpstr>Paul Readied Himself</vt:lpstr>
      <vt:lpstr>Paul Readied Himself</vt:lpstr>
      <vt:lpstr>Paul Readied Himself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2025-01-18T21:46:06Z</dcterms:created>
  <dcterms:modified xsi:type="dcterms:W3CDTF">2025-01-18T22:11:45Z</dcterms:modified>
</cp:coreProperties>
</file>