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St Church" userId="6a1f725dfd3ff35c" providerId="LiveId" clId="{BF2431B6-BCB3-4304-ACF5-C15ACFAAC567}"/>
    <pc:docChg chg="modSld">
      <pc:chgData name="TannerSt Church" userId="6a1f725dfd3ff35c" providerId="LiveId" clId="{BF2431B6-BCB3-4304-ACF5-C15ACFAAC567}" dt="2025-01-05T15:03:41.426" v="38" actId="14100"/>
      <pc:docMkLst>
        <pc:docMk/>
      </pc:docMkLst>
      <pc:sldChg chg="modSp mod">
        <pc:chgData name="TannerSt Church" userId="6a1f725dfd3ff35c" providerId="LiveId" clId="{BF2431B6-BCB3-4304-ACF5-C15ACFAAC567}" dt="2025-01-05T15:03:41.426" v="38" actId="14100"/>
        <pc:sldMkLst>
          <pc:docMk/>
          <pc:sldMk cId="1000079989" sldId="261"/>
        </pc:sldMkLst>
        <pc:spChg chg="mod">
          <ac:chgData name="TannerSt Church" userId="6a1f725dfd3ff35c" providerId="LiveId" clId="{BF2431B6-BCB3-4304-ACF5-C15ACFAAC567}" dt="2025-01-05T15:03:41.426" v="38" actId="14100"/>
          <ac:spMkLst>
            <pc:docMk/>
            <pc:sldMk cId="1000079989" sldId="261"/>
            <ac:spMk id="4" creationId="{DEEC86C5-B68D-4489-AD61-CE7F05593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658"/>
            <a:ext cx="9144000" cy="320830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Tell Me the Story of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3:4-10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Tell Me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07529"/>
            <a:ext cx="5181600" cy="39853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Know The 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45535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>
                <a:solidFill>
                  <a:schemeClr val="accent4"/>
                </a:solidFill>
              </a:rPr>
              <a:t>Daily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>
                <a:solidFill>
                  <a:schemeClr val="accent4"/>
                </a:solidFill>
              </a:rPr>
              <a:t>Bible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>
                <a:solidFill>
                  <a:schemeClr val="accent4"/>
                </a:solidFill>
              </a:rPr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A595F-0C0B-52A2-611B-B8AEAEA9F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B747-2E5B-7044-8C59-6226EE27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Tell Me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889A-2154-3FE3-9C43-B6807C147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07529"/>
            <a:ext cx="5181600" cy="39853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Know The Story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Song Of Reminder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3A569-25F9-E0E6-F499-BD18D16FA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2:1-20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4:1-13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14:32-36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8:9</a:t>
            </a:r>
          </a:p>
        </p:txBody>
      </p:sp>
    </p:spTree>
    <p:extLst>
      <p:ext uri="{BB962C8B-B14F-4D97-AF65-F5344CB8AC3E}">
        <p14:creationId xmlns:p14="http://schemas.microsoft.com/office/powerpoint/2010/main" val="383132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02166-8EAF-77D3-F349-EFE3B83C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0E1F-BC8E-33AA-9859-DB15FD48B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Tell Me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C749F-F67C-8E54-9D87-8C6E85AB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07529"/>
            <a:ext cx="5181600" cy="39853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Know The Story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Song Of Reminder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0D197-B285-9FCE-3FDA-127C3AF68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27:45-61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15:3-8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2:14,24</a:t>
            </a:r>
          </a:p>
        </p:txBody>
      </p:sp>
    </p:spTree>
    <p:extLst>
      <p:ext uri="{BB962C8B-B14F-4D97-AF65-F5344CB8AC3E}">
        <p14:creationId xmlns:p14="http://schemas.microsoft.com/office/powerpoint/2010/main" val="279993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A6C13-57A5-B78B-0A21-A245C5EA7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1234-6470-9394-F1AB-B5CF0D7E5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Tell Me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B2ABB-2176-59D2-88FE-716D7EC31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07529"/>
            <a:ext cx="5181600" cy="39853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Know The Story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Song Of Reminder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Tell The 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ECECD-1CD0-2C29-747B-9104922EF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24:44-49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2:37-38,41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</a:t>
            </a:r>
          </a:p>
        </p:txBody>
      </p:sp>
    </p:spTree>
    <p:extLst>
      <p:ext uri="{BB962C8B-B14F-4D97-AF65-F5344CB8AC3E}">
        <p14:creationId xmlns:p14="http://schemas.microsoft.com/office/powerpoint/2010/main" val="3796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95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Tell Me the Story of Jesus</vt:lpstr>
      <vt:lpstr>Tell Me The Story</vt:lpstr>
      <vt:lpstr>Tell Me The Story</vt:lpstr>
      <vt:lpstr>Tell Me The Story</vt:lpstr>
      <vt:lpstr>Tell Me The Story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TannerSt Church</cp:lastModifiedBy>
  <cp:revision>1</cp:revision>
  <dcterms:created xsi:type="dcterms:W3CDTF">2025-01-05T14:54:10Z</dcterms:created>
  <dcterms:modified xsi:type="dcterms:W3CDTF">2025-01-05T15:03:47Z</dcterms:modified>
</cp:coreProperties>
</file>