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57" r:id="rId4"/>
    <p:sldId id="258" r:id="rId5"/>
    <p:sldId id="263" r:id="rId6"/>
    <p:sldId id="259" r:id="rId7"/>
    <p:sldId id="260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5" autoAdjust="0"/>
    <p:restoredTop sz="62871" autoAdjust="0"/>
  </p:normalViewPr>
  <p:slideViewPr>
    <p:cSldViewPr snapToGrid="0">
      <p:cViewPr varScale="1">
        <p:scale>
          <a:sx n="51" d="100"/>
          <a:sy n="51" d="100"/>
        </p:scale>
        <p:origin x="57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38d7bcbf436a3be6" providerId="LiveId" clId="{28145835-68CF-4AB8-8E07-F51071FFDA73}"/>
    <pc:docChg chg="undo custSel addSld modSld sldOrd">
      <pc:chgData name="Dan Henderson" userId="38d7bcbf436a3be6" providerId="LiveId" clId="{28145835-68CF-4AB8-8E07-F51071FFDA73}" dt="2025-01-25T21:23:24.827" v="794" actId="1076"/>
      <pc:docMkLst>
        <pc:docMk/>
      </pc:docMkLst>
      <pc:sldChg chg="modSp mod modNotesTx">
        <pc:chgData name="Dan Henderson" userId="38d7bcbf436a3be6" providerId="LiveId" clId="{28145835-68CF-4AB8-8E07-F51071FFDA73}" dt="2025-01-25T20:57:08.423" v="448" actId="2711"/>
        <pc:sldMkLst>
          <pc:docMk/>
          <pc:sldMk cId="3899562155" sldId="256"/>
        </pc:sldMkLst>
        <pc:spChg chg="mod">
          <ac:chgData name="Dan Henderson" userId="38d7bcbf436a3be6" providerId="LiveId" clId="{28145835-68CF-4AB8-8E07-F51071FFDA73}" dt="2025-01-25T02:07:48.038" v="31" actId="12788"/>
          <ac:spMkLst>
            <pc:docMk/>
            <pc:sldMk cId="3899562155" sldId="256"/>
            <ac:spMk id="2" creationId="{00000000-0000-0000-0000-000000000000}"/>
          </ac:spMkLst>
        </pc:spChg>
        <pc:spChg chg="mod">
          <ac:chgData name="Dan Henderson" userId="38d7bcbf436a3be6" providerId="LiveId" clId="{28145835-68CF-4AB8-8E07-F51071FFDA73}" dt="2025-01-25T20:57:08.423" v="448" actId="2711"/>
          <ac:spMkLst>
            <pc:docMk/>
            <pc:sldMk cId="3899562155" sldId="256"/>
            <ac:spMk id="3" creationId="{00000000-0000-0000-0000-000000000000}"/>
          </ac:spMkLst>
        </pc:spChg>
      </pc:sldChg>
      <pc:sldChg chg="addSp modSp mod modNotesTx">
        <pc:chgData name="Dan Henderson" userId="38d7bcbf436a3be6" providerId="LiveId" clId="{28145835-68CF-4AB8-8E07-F51071FFDA73}" dt="2025-01-25T21:11:42.627" v="682" actId="6549"/>
        <pc:sldMkLst>
          <pc:docMk/>
          <pc:sldMk cId="1371962412" sldId="257"/>
        </pc:sldMkLst>
        <pc:spChg chg="mod">
          <ac:chgData name="Dan Henderson" userId="38d7bcbf436a3be6" providerId="LiveId" clId="{28145835-68CF-4AB8-8E07-F51071FFDA73}" dt="2025-01-25T20:34:54.437" v="185" actId="14100"/>
          <ac:spMkLst>
            <pc:docMk/>
            <pc:sldMk cId="1371962412" sldId="257"/>
            <ac:spMk id="3" creationId="{00000000-0000-0000-0000-000000000000}"/>
          </ac:spMkLst>
        </pc:spChg>
        <pc:spChg chg="add mod">
          <ac:chgData name="Dan Henderson" userId="38d7bcbf436a3be6" providerId="LiveId" clId="{28145835-68CF-4AB8-8E07-F51071FFDA73}" dt="2025-01-25T20:56:07.690" v="430" actId="404"/>
          <ac:spMkLst>
            <pc:docMk/>
            <pc:sldMk cId="1371962412" sldId="257"/>
            <ac:spMk id="7" creationId="{26459029-DA3F-AD34-3960-9E8161472D1C}"/>
          </ac:spMkLst>
        </pc:spChg>
        <pc:spChg chg="add mod">
          <ac:chgData name="Dan Henderson" userId="38d7bcbf436a3be6" providerId="LiveId" clId="{28145835-68CF-4AB8-8E07-F51071FFDA73}" dt="2025-01-25T20:56:44.235" v="442" actId="113"/>
          <ac:spMkLst>
            <pc:docMk/>
            <pc:sldMk cId="1371962412" sldId="257"/>
            <ac:spMk id="8" creationId="{5017B5C9-DD1E-DDF5-51E2-A89C7632776A}"/>
          </ac:spMkLst>
        </pc:spChg>
        <pc:spChg chg="add mod">
          <ac:chgData name="Dan Henderson" userId="38d7bcbf436a3be6" providerId="LiveId" clId="{28145835-68CF-4AB8-8E07-F51071FFDA73}" dt="2025-01-25T20:56:35.421" v="439" actId="404"/>
          <ac:spMkLst>
            <pc:docMk/>
            <pc:sldMk cId="1371962412" sldId="257"/>
            <ac:spMk id="9" creationId="{0E2BFEC0-2CFC-F328-9A07-66248DDEFDC6}"/>
          </ac:spMkLst>
        </pc:spChg>
        <pc:spChg chg="add mod">
          <ac:chgData name="Dan Henderson" userId="38d7bcbf436a3be6" providerId="LiveId" clId="{28145835-68CF-4AB8-8E07-F51071FFDA73}" dt="2025-01-25T20:56:25.998" v="436" actId="113"/>
          <ac:spMkLst>
            <pc:docMk/>
            <pc:sldMk cId="1371962412" sldId="257"/>
            <ac:spMk id="10" creationId="{7EF32E11-4C12-A69C-70B4-3F626D7A5C3E}"/>
          </ac:spMkLst>
        </pc:spChg>
        <pc:spChg chg="add mod">
          <ac:chgData name="Dan Henderson" userId="38d7bcbf436a3be6" providerId="LiveId" clId="{28145835-68CF-4AB8-8E07-F51071FFDA73}" dt="2025-01-25T20:56:15.143" v="433" actId="404"/>
          <ac:spMkLst>
            <pc:docMk/>
            <pc:sldMk cId="1371962412" sldId="257"/>
            <ac:spMk id="11" creationId="{89D0947F-B362-636D-50AC-58A2FB9D4862}"/>
          </ac:spMkLst>
        </pc:spChg>
        <pc:picChg chg="mod">
          <ac:chgData name="Dan Henderson" userId="38d7bcbf436a3be6" providerId="LiveId" clId="{28145835-68CF-4AB8-8E07-F51071FFDA73}" dt="2025-01-25T20:34:59.243" v="186" actId="1076"/>
          <ac:picMkLst>
            <pc:docMk/>
            <pc:sldMk cId="1371962412" sldId="257"/>
            <ac:picMk id="4" creationId="{00000000-0000-0000-0000-000000000000}"/>
          </ac:picMkLst>
        </pc:picChg>
        <pc:picChg chg="mod">
          <ac:chgData name="Dan Henderson" userId="38d7bcbf436a3be6" providerId="LiveId" clId="{28145835-68CF-4AB8-8E07-F51071FFDA73}" dt="2025-01-25T20:35:02.641" v="187" actId="1076"/>
          <ac:picMkLst>
            <pc:docMk/>
            <pc:sldMk cId="1371962412" sldId="257"/>
            <ac:picMk id="5" creationId="{00000000-0000-0000-0000-000000000000}"/>
          </ac:picMkLst>
        </pc:picChg>
        <pc:picChg chg="mod">
          <ac:chgData name="Dan Henderson" userId="38d7bcbf436a3be6" providerId="LiveId" clId="{28145835-68CF-4AB8-8E07-F51071FFDA73}" dt="2025-01-25T20:35:05.560" v="188" actId="1076"/>
          <ac:picMkLst>
            <pc:docMk/>
            <pc:sldMk cId="1371962412" sldId="257"/>
            <ac:picMk id="6" creationId="{00000000-0000-0000-0000-000000000000}"/>
          </ac:picMkLst>
        </pc:picChg>
      </pc:sldChg>
      <pc:sldChg chg="addSp delSp modSp mod modNotesTx">
        <pc:chgData name="Dan Henderson" userId="38d7bcbf436a3be6" providerId="LiveId" clId="{28145835-68CF-4AB8-8E07-F51071FFDA73}" dt="2025-01-25T20:55:55.030" v="427" actId="404"/>
        <pc:sldMkLst>
          <pc:docMk/>
          <pc:sldMk cId="379738892" sldId="258"/>
        </pc:sldMkLst>
        <pc:spChg chg="mod">
          <ac:chgData name="Dan Henderson" userId="38d7bcbf436a3be6" providerId="LiveId" clId="{28145835-68CF-4AB8-8E07-F51071FFDA73}" dt="2025-01-25T20:37:44.632" v="198" actId="14100"/>
          <ac:spMkLst>
            <pc:docMk/>
            <pc:sldMk cId="379738892" sldId="258"/>
            <ac:spMk id="3" creationId="{00000000-0000-0000-0000-000000000000}"/>
          </ac:spMkLst>
        </pc:spChg>
        <pc:spChg chg="add del">
          <ac:chgData name="Dan Henderson" userId="38d7bcbf436a3be6" providerId="LiveId" clId="{28145835-68CF-4AB8-8E07-F51071FFDA73}" dt="2025-01-25T20:37:56.661" v="200" actId="22"/>
          <ac:spMkLst>
            <pc:docMk/>
            <pc:sldMk cId="379738892" sldId="258"/>
            <ac:spMk id="8" creationId="{576B77A0-2AB6-0885-1948-07C55EA7B022}"/>
          </ac:spMkLst>
        </pc:spChg>
        <pc:spChg chg="add mod">
          <ac:chgData name="Dan Henderson" userId="38d7bcbf436a3be6" providerId="LiveId" clId="{28145835-68CF-4AB8-8E07-F51071FFDA73}" dt="2025-01-25T20:54:08.068" v="409" actId="404"/>
          <ac:spMkLst>
            <pc:docMk/>
            <pc:sldMk cId="379738892" sldId="258"/>
            <ac:spMk id="9" creationId="{34060218-904E-479E-5540-45E9F819FB10}"/>
          </ac:spMkLst>
        </pc:spChg>
        <pc:spChg chg="add mod">
          <ac:chgData name="Dan Henderson" userId="38d7bcbf436a3be6" providerId="LiveId" clId="{28145835-68CF-4AB8-8E07-F51071FFDA73}" dt="2025-01-25T20:55:25.036" v="425" actId="404"/>
          <ac:spMkLst>
            <pc:docMk/>
            <pc:sldMk cId="379738892" sldId="258"/>
            <ac:spMk id="10" creationId="{1CAADFA2-0DDA-845B-DD75-6948D5822AEF}"/>
          </ac:spMkLst>
        </pc:spChg>
        <pc:spChg chg="add mod">
          <ac:chgData name="Dan Henderson" userId="38d7bcbf436a3be6" providerId="LiveId" clId="{28145835-68CF-4AB8-8E07-F51071FFDA73}" dt="2025-01-25T20:55:52.488" v="426" actId="404"/>
          <ac:spMkLst>
            <pc:docMk/>
            <pc:sldMk cId="379738892" sldId="258"/>
            <ac:spMk id="11" creationId="{5206F47E-AB1B-60CC-0907-01731CDAC232}"/>
          </ac:spMkLst>
        </pc:spChg>
        <pc:spChg chg="add mod">
          <ac:chgData name="Dan Henderson" userId="38d7bcbf436a3be6" providerId="LiveId" clId="{28145835-68CF-4AB8-8E07-F51071FFDA73}" dt="2025-01-25T20:55:55.030" v="427" actId="404"/>
          <ac:spMkLst>
            <pc:docMk/>
            <pc:sldMk cId="379738892" sldId="258"/>
            <ac:spMk id="12" creationId="{DBB217AD-E174-475F-856D-9070D52DDDFC}"/>
          </ac:spMkLst>
        </pc:spChg>
      </pc:sldChg>
      <pc:sldChg chg="addSp delSp modSp mod">
        <pc:chgData name="Dan Henderson" userId="38d7bcbf436a3be6" providerId="LiveId" clId="{28145835-68CF-4AB8-8E07-F51071FFDA73}" dt="2025-01-25T21:22:27.191" v="788" actId="404"/>
        <pc:sldMkLst>
          <pc:docMk/>
          <pc:sldMk cId="446339142" sldId="259"/>
        </pc:sldMkLst>
        <pc:spChg chg="mod">
          <ac:chgData name="Dan Henderson" userId="38d7bcbf436a3be6" providerId="LiveId" clId="{28145835-68CF-4AB8-8E07-F51071FFDA73}" dt="2025-01-25T21:22:19.290" v="786" actId="27636"/>
          <ac:spMkLst>
            <pc:docMk/>
            <pc:sldMk cId="446339142" sldId="259"/>
            <ac:spMk id="5" creationId="{00000000-0000-0000-0000-000000000000}"/>
          </ac:spMkLst>
        </pc:spChg>
        <pc:spChg chg="mod">
          <ac:chgData name="Dan Henderson" userId="38d7bcbf436a3be6" providerId="LiveId" clId="{28145835-68CF-4AB8-8E07-F51071FFDA73}" dt="2025-01-25T21:22:23.665" v="787" actId="404"/>
          <ac:spMkLst>
            <pc:docMk/>
            <pc:sldMk cId="446339142" sldId="259"/>
            <ac:spMk id="7" creationId="{00000000-0000-0000-0000-000000000000}"/>
          </ac:spMkLst>
        </pc:spChg>
        <pc:spChg chg="mod">
          <ac:chgData name="Dan Henderson" userId="38d7bcbf436a3be6" providerId="LiveId" clId="{28145835-68CF-4AB8-8E07-F51071FFDA73}" dt="2025-01-25T21:22:06.626" v="779" actId="403"/>
          <ac:spMkLst>
            <pc:docMk/>
            <pc:sldMk cId="446339142" sldId="259"/>
            <ac:spMk id="11" creationId="{00000000-0000-0000-0000-000000000000}"/>
          </ac:spMkLst>
        </pc:spChg>
        <pc:spChg chg="mod">
          <ac:chgData name="Dan Henderson" userId="38d7bcbf436a3be6" providerId="LiveId" clId="{28145835-68CF-4AB8-8E07-F51071FFDA73}" dt="2025-01-25T21:21:43.045" v="773" actId="1076"/>
          <ac:spMkLst>
            <pc:docMk/>
            <pc:sldMk cId="446339142" sldId="259"/>
            <ac:spMk id="12" creationId="{00000000-0000-0000-0000-000000000000}"/>
          </ac:spMkLst>
        </pc:spChg>
        <pc:spChg chg="add del">
          <ac:chgData name="Dan Henderson" userId="38d7bcbf436a3be6" providerId="LiveId" clId="{28145835-68CF-4AB8-8E07-F51071FFDA73}" dt="2025-01-25T20:44:41.953" v="283" actId="22"/>
          <ac:spMkLst>
            <pc:docMk/>
            <pc:sldMk cId="446339142" sldId="259"/>
            <ac:spMk id="14" creationId="{C1223442-7154-CE5D-00B2-8F5C3F8791E2}"/>
          </ac:spMkLst>
        </pc:spChg>
        <pc:spChg chg="add mod">
          <ac:chgData name="Dan Henderson" userId="38d7bcbf436a3be6" providerId="LiveId" clId="{28145835-68CF-4AB8-8E07-F51071FFDA73}" dt="2025-01-25T21:21:23.025" v="759" actId="113"/>
          <ac:spMkLst>
            <pc:docMk/>
            <pc:sldMk cId="446339142" sldId="259"/>
            <ac:spMk id="15" creationId="{B425CB58-F1B8-48BD-BBB2-FF4466278317}"/>
          </ac:spMkLst>
        </pc:spChg>
        <pc:spChg chg="mod">
          <ac:chgData name="Dan Henderson" userId="38d7bcbf436a3be6" providerId="LiveId" clId="{28145835-68CF-4AB8-8E07-F51071FFDA73}" dt="2025-01-25T21:22:15.901" v="782" actId="404"/>
          <ac:spMkLst>
            <pc:docMk/>
            <pc:sldMk cId="446339142" sldId="259"/>
            <ac:spMk id="16" creationId="{8B2AE59E-A880-E749-CFCF-6AC0914F3613}"/>
          </ac:spMkLst>
        </pc:spChg>
        <pc:spChg chg="add mod">
          <ac:chgData name="Dan Henderson" userId="38d7bcbf436a3be6" providerId="LiveId" clId="{28145835-68CF-4AB8-8E07-F51071FFDA73}" dt="2025-01-25T21:22:27.191" v="788" actId="404"/>
          <ac:spMkLst>
            <pc:docMk/>
            <pc:sldMk cId="446339142" sldId="259"/>
            <ac:spMk id="18" creationId="{4E25B05E-8A00-B3F5-8FB8-43CFBFAE2BFB}"/>
          </ac:spMkLst>
        </pc:spChg>
        <pc:spChg chg="add mod">
          <ac:chgData name="Dan Henderson" userId="38d7bcbf436a3be6" providerId="LiveId" clId="{28145835-68CF-4AB8-8E07-F51071FFDA73}" dt="2025-01-25T21:21:10.301" v="756" actId="113"/>
          <ac:spMkLst>
            <pc:docMk/>
            <pc:sldMk cId="446339142" sldId="259"/>
            <ac:spMk id="19" creationId="{B45A0246-3D0E-1A41-0BB8-4CA4112F6C6A}"/>
          </ac:spMkLst>
        </pc:spChg>
        <pc:grpChg chg="add mod">
          <ac:chgData name="Dan Henderson" userId="38d7bcbf436a3be6" providerId="LiveId" clId="{28145835-68CF-4AB8-8E07-F51071FFDA73}" dt="2025-01-25T21:19:12.969" v="717" actId="1076"/>
          <ac:grpSpMkLst>
            <pc:docMk/>
            <pc:sldMk cId="446339142" sldId="259"/>
            <ac:grpSpMk id="3" creationId="{6D9F5C67-BB86-D257-6059-6B18ABD2B7F5}"/>
          </ac:grpSpMkLst>
        </pc:grpChg>
        <pc:grpChg chg="mod">
          <ac:chgData name="Dan Henderson" userId="38d7bcbf436a3be6" providerId="LiveId" clId="{28145835-68CF-4AB8-8E07-F51071FFDA73}" dt="2025-01-25T21:18:35.591" v="709" actId="14100"/>
          <ac:grpSpMkLst>
            <pc:docMk/>
            <pc:sldMk cId="446339142" sldId="259"/>
            <ac:grpSpMk id="6" creationId="{00000000-0000-0000-0000-000000000000}"/>
          </ac:grpSpMkLst>
        </pc:grpChg>
        <pc:grpChg chg="mod">
          <ac:chgData name="Dan Henderson" userId="38d7bcbf436a3be6" providerId="LiveId" clId="{28145835-68CF-4AB8-8E07-F51071FFDA73}" dt="2025-01-25T21:21:54.088" v="775" actId="14100"/>
          <ac:grpSpMkLst>
            <pc:docMk/>
            <pc:sldMk cId="446339142" sldId="259"/>
            <ac:grpSpMk id="9" creationId="{00000000-0000-0000-0000-000000000000}"/>
          </ac:grpSpMkLst>
        </pc:grpChg>
        <pc:picChg chg="mod">
          <ac:chgData name="Dan Henderson" userId="38d7bcbf436a3be6" providerId="LiveId" clId="{28145835-68CF-4AB8-8E07-F51071FFDA73}" dt="2025-01-25T21:17:30.190" v="702" actId="1076"/>
          <ac:picMkLst>
            <pc:docMk/>
            <pc:sldMk cId="446339142" sldId="259"/>
            <ac:picMk id="8" creationId="{00000000-0000-0000-0000-000000000000}"/>
          </ac:picMkLst>
        </pc:picChg>
        <pc:picChg chg="mod">
          <ac:chgData name="Dan Henderson" userId="38d7bcbf436a3be6" providerId="LiveId" clId="{28145835-68CF-4AB8-8E07-F51071FFDA73}" dt="2025-01-25T21:21:50.325" v="774" actId="1076"/>
          <ac:picMkLst>
            <pc:docMk/>
            <pc:sldMk cId="446339142" sldId="259"/>
            <ac:picMk id="13" creationId="{00000000-0000-0000-0000-000000000000}"/>
          </ac:picMkLst>
        </pc:picChg>
        <pc:picChg chg="mod">
          <ac:chgData name="Dan Henderson" userId="38d7bcbf436a3be6" providerId="LiveId" clId="{28145835-68CF-4AB8-8E07-F51071FFDA73}" dt="2025-01-25T21:19:01.145" v="713"/>
          <ac:picMkLst>
            <pc:docMk/>
            <pc:sldMk cId="446339142" sldId="259"/>
            <ac:picMk id="14" creationId="{B459F7B4-CE4F-3761-9B4A-EA140A8EDDFD}"/>
          </ac:picMkLst>
        </pc:picChg>
        <pc:picChg chg="add mod">
          <ac:chgData name="Dan Henderson" userId="38d7bcbf436a3be6" providerId="LiveId" clId="{28145835-68CF-4AB8-8E07-F51071FFDA73}" dt="2025-01-25T21:19:26.605" v="719" actId="1076"/>
          <ac:picMkLst>
            <pc:docMk/>
            <pc:sldMk cId="446339142" sldId="259"/>
            <ac:picMk id="17" creationId="{8C7AC580-FDB0-F5BB-225D-2F75E85F089C}"/>
          </ac:picMkLst>
        </pc:picChg>
      </pc:sldChg>
      <pc:sldChg chg="addSp modSp mod modNotesTx">
        <pc:chgData name="Dan Henderson" userId="38d7bcbf436a3be6" providerId="LiveId" clId="{28145835-68CF-4AB8-8E07-F51071FFDA73}" dt="2025-01-25T21:09:47.319" v="653" actId="6549"/>
        <pc:sldMkLst>
          <pc:docMk/>
          <pc:sldMk cId="2346201010" sldId="260"/>
        </pc:sldMkLst>
        <pc:spChg chg="add mod">
          <ac:chgData name="Dan Henderson" userId="38d7bcbf436a3be6" providerId="LiveId" clId="{28145835-68CF-4AB8-8E07-F51071FFDA73}" dt="2025-01-25T20:55:14.130" v="424" actId="404"/>
          <ac:spMkLst>
            <pc:docMk/>
            <pc:sldMk cId="2346201010" sldId="260"/>
            <ac:spMk id="3" creationId="{7081960B-AA11-D39D-0E0B-FAFC24DFDF83}"/>
          </ac:spMkLst>
        </pc:spChg>
        <pc:spChg chg="mod">
          <ac:chgData name="Dan Henderson" userId="38d7bcbf436a3be6" providerId="LiveId" clId="{28145835-68CF-4AB8-8E07-F51071FFDA73}" dt="2025-01-25T20:47:56.618" v="337" actId="1076"/>
          <ac:spMkLst>
            <pc:docMk/>
            <pc:sldMk cId="2346201010" sldId="260"/>
            <ac:spMk id="7" creationId="{00000000-0000-0000-0000-000000000000}"/>
          </ac:spMkLst>
        </pc:spChg>
        <pc:spChg chg="mod">
          <ac:chgData name="Dan Henderson" userId="38d7bcbf436a3be6" providerId="LiveId" clId="{28145835-68CF-4AB8-8E07-F51071FFDA73}" dt="2025-01-25T20:47:50.789" v="336" actId="1076"/>
          <ac:spMkLst>
            <pc:docMk/>
            <pc:sldMk cId="2346201010" sldId="260"/>
            <ac:spMk id="12" creationId="{00000000-0000-0000-0000-000000000000}"/>
          </ac:spMkLst>
        </pc:spChg>
        <pc:grpChg chg="mod">
          <ac:chgData name="Dan Henderson" userId="38d7bcbf436a3be6" providerId="LiveId" clId="{28145835-68CF-4AB8-8E07-F51071FFDA73}" dt="2025-01-25T20:47:33.624" v="334" actId="1076"/>
          <ac:grpSpMkLst>
            <pc:docMk/>
            <pc:sldMk cId="2346201010" sldId="260"/>
            <ac:grpSpMk id="6" creationId="{00000000-0000-0000-0000-000000000000}"/>
          </ac:grpSpMkLst>
        </pc:grpChg>
        <pc:grpChg chg="mod">
          <ac:chgData name="Dan Henderson" userId="38d7bcbf436a3be6" providerId="LiveId" clId="{28145835-68CF-4AB8-8E07-F51071FFDA73}" dt="2025-01-25T20:47:40.547" v="335" actId="1076"/>
          <ac:grpSpMkLst>
            <pc:docMk/>
            <pc:sldMk cId="2346201010" sldId="260"/>
            <ac:grpSpMk id="9" creationId="{00000000-0000-0000-0000-000000000000}"/>
          </ac:grpSpMkLst>
        </pc:grpChg>
      </pc:sldChg>
      <pc:sldChg chg="addSp modSp mod ord">
        <pc:chgData name="Dan Henderson" userId="38d7bcbf436a3be6" providerId="LiveId" clId="{28145835-68CF-4AB8-8E07-F51071FFDA73}" dt="2025-01-25T20:56:58.088" v="446" actId="1076"/>
        <pc:sldMkLst>
          <pc:docMk/>
          <pc:sldMk cId="3743616430" sldId="261"/>
        </pc:sldMkLst>
        <pc:spChg chg="mod">
          <ac:chgData name="Dan Henderson" userId="38d7bcbf436a3be6" providerId="LiveId" clId="{28145835-68CF-4AB8-8E07-F51071FFDA73}" dt="2025-01-25T20:26:00.143" v="149" actId="14100"/>
          <ac:spMkLst>
            <pc:docMk/>
            <pc:sldMk cId="3743616430" sldId="261"/>
            <ac:spMk id="2" creationId="{00000000-0000-0000-0000-000000000000}"/>
          </ac:spMkLst>
        </pc:spChg>
        <pc:spChg chg="mod">
          <ac:chgData name="Dan Henderson" userId="38d7bcbf436a3be6" providerId="LiveId" clId="{28145835-68CF-4AB8-8E07-F51071FFDA73}" dt="2025-01-25T20:26:15.856" v="151" actId="14100"/>
          <ac:spMkLst>
            <pc:docMk/>
            <pc:sldMk cId="3743616430" sldId="261"/>
            <ac:spMk id="3" creationId="{00000000-0000-0000-0000-000000000000}"/>
          </ac:spMkLst>
        </pc:spChg>
        <pc:spChg chg="add mod">
          <ac:chgData name="Dan Henderson" userId="38d7bcbf436a3be6" providerId="LiveId" clId="{28145835-68CF-4AB8-8E07-F51071FFDA73}" dt="2025-01-25T20:56:58.088" v="446" actId="1076"/>
          <ac:spMkLst>
            <pc:docMk/>
            <pc:sldMk cId="3743616430" sldId="261"/>
            <ac:spMk id="4" creationId="{4CA72DA0-0104-6750-5270-50A68580F229}"/>
          </ac:spMkLst>
        </pc:spChg>
      </pc:sldChg>
      <pc:sldChg chg="addSp modSp mod modNotesTx">
        <pc:chgData name="Dan Henderson" userId="38d7bcbf436a3be6" providerId="LiveId" clId="{28145835-68CF-4AB8-8E07-F51071FFDA73}" dt="2025-01-25T21:23:24.827" v="794" actId="1076"/>
        <pc:sldMkLst>
          <pc:docMk/>
          <pc:sldMk cId="1897989946" sldId="262"/>
        </pc:sldMkLst>
        <pc:spChg chg="mod">
          <ac:chgData name="Dan Henderson" userId="38d7bcbf436a3be6" providerId="LiveId" clId="{28145835-68CF-4AB8-8E07-F51071FFDA73}" dt="2025-01-25T21:06:22.639" v="537" actId="14100"/>
          <ac:spMkLst>
            <pc:docMk/>
            <pc:sldMk cId="1897989946" sldId="262"/>
            <ac:spMk id="3" creationId="{00000000-0000-0000-0000-000000000000}"/>
          </ac:spMkLst>
        </pc:spChg>
        <pc:spChg chg="add mod">
          <ac:chgData name="Dan Henderson" userId="38d7bcbf436a3be6" providerId="LiveId" clId="{28145835-68CF-4AB8-8E07-F51071FFDA73}" dt="2025-01-25T21:23:13.898" v="791" actId="1076"/>
          <ac:spMkLst>
            <pc:docMk/>
            <pc:sldMk cId="1897989946" sldId="262"/>
            <ac:spMk id="8" creationId="{FAC03B3C-EDE9-D614-42EF-1D752B3B7D98}"/>
          </ac:spMkLst>
        </pc:spChg>
        <pc:spChg chg="add mod">
          <ac:chgData name="Dan Henderson" userId="38d7bcbf436a3be6" providerId="LiveId" clId="{28145835-68CF-4AB8-8E07-F51071FFDA73}" dt="2025-01-25T21:23:24.827" v="794" actId="1076"/>
          <ac:spMkLst>
            <pc:docMk/>
            <pc:sldMk cId="1897989946" sldId="262"/>
            <ac:spMk id="9" creationId="{9CF469F8-CE84-E7CF-0791-EB31F944ABEA}"/>
          </ac:spMkLst>
        </pc:spChg>
        <pc:picChg chg="mod">
          <ac:chgData name="Dan Henderson" userId="38d7bcbf436a3be6" providerId="LiveId" clId="{28145835-68CF-4AB8-8E07-F51071FFDA73}" dt="2025-01-25T21:07:47.556" v="570" actId="1076"/>
          <ac:picMkLst>
            <pc:docMk/>
            <pc:sldMk cId="1897989946" sldId="262"/>
            <ac:picMk id="4" creationId="{00000000-0000-0000-0000-000000000000}"/>
          </ac:picMkLst>
        </pc:picChg>
        <pc:picChg chg="mod">
          <ac:chgData name="Dan Henderson" userId="38d7bcbf436a3be6" providerId="LiveId" clId="{28145835-68CF-4AB8-8E07-F51071FFDA73}" dt="2025-01-25T21:08:42.673" v="648" actId="29295"/>
          <ac:picMkLst>
            <pc:docMk/>
            <pc:sldMk cId="1897989946" sldId="262"/>
            <ac:picMk id="5" creationId="{00000000-0000-0000-0000-000000000000}"/>
          </ac:picMkLst>
        </pc:picChg>
        <pc:picChg chg="mod">
          <ac:chgData name="Dan Henderson" userId="38d7bcbf436a3be6" providerId="LiveId" clId="{28145835-68CF-4AB8-8E07-F51071FFDA73}" dt="2025-01-25T21:08:31.414" v="622" actId="29295"/>
          <ac:picMkLst>
            <pc:docMk/>
            <pc:sldMk cId="1897989946" sldId="262"/>
            <ac:picMk id="6" creationId="{00000000-0000-0000-0000-000000000000}"/>
          </ac:picMkLst>
        </pc:picChg>
        <pc:picChg chg="mod">
          <ac:chgData name="Dan Henderson" userId="38d7bcbf436a3be6" providerId="LiveId" clId="{28145835-68CF-4AB8-8E07-F51071FFDA73}" dt="2025-01-25T21:08:09.690" v="596" actId="29295"/>
          <ac:picMkLst>
            <pc:docMk/>
            <pc:sldMk cId="1897989946" sldId="262"/>
            <ac:picMk id="7" creationId="{00000000-0000-0000-0000-000000000000}"/>
          </ac:picMkLst>
        </pc:picChg>
      </pc:sldChg>
      <pc:sldChg chg="modSp add mod modNotesTx">
        <pc:chgData name="Dan Henderson" userId="38d7bcbf436a3be6" providerId="LiveId" clId="{28145835-68CF-4AB8-8E07-F51071FFDA73}" dt="2025-01-25T21:10:48.790" v="657" actId="113"/>
        <pc:sldMkLst>
          <pc:docMk/>
          <pc:sldMk cId="753889245" sldId="263"/>
        </pc:sldMkLst>
        <pc:spChg chg="mod">
          <ac:chgData name="Dan Henderson" userId="38d7bcbf436a3be6" providerId="LiveId" clId="{28145835-68CF-4AB8-8E07-F51071FFDA73}" dt="2025-01-25T20:54:50.006" v="420" actId="114"/>
          <ac:spMkLst>
            <pc:docMk/>
            <pc:sldMk cId="753889245" sldId="263"/>
            <ac:spMk id="9" creationId="{1B7F04BA-BDD7-0F45-1BC2-C87010A86BAE}"/>
          </ac:spMkLst>
        </pc:spChg>
        <pc:spChg chg="mod">
          <ac:chgData name="Dan Henderson" userId="38d7bcbf436a3be6" providerId="LiveId" clId="{28145835-68CF-4AB8-8E07-F51071FFDA73}" dt="2025-01-25T21:10:39.623" v="655" actId="113"/>
          <ac:spMkLst>
            <pc:docMk/>
            <pc:sldMk cId="753889245" sldId="263"/>
            <ac:spMk id="10" creationId="{64AFD05D-A371-348E-166B-C5EC380C1BBE}"/>
          </ac:spMkLst>
        </pc:spChg>
        <pc:spChg chg="mod">
          <ac:chgData name="Dan Henderson" userId="38d7bcbf436a3be6" providerId="LiveId" clId="{28145835-68CF-4AB8-8E07-F51071FFDA73}" dt="2025-01-25T21:10:46.223" v="656" actId="113"/>
          <ac:spMkLst>
            <pc:docMk/>
            <pc:sldMk cId="753889245" sldId="263"/>
            <ac:spMk id="11" creationId="{A5FEDA84-7CD5-8CB0-5BC6-57B4402F8E53}"/>
          </ac:spMkLst>
        </pc:spChg>
        <pc:spChg chg="mod">
          <ac:chgData name="Dan Henderson" userId="38d7bcbf436a3be6" providerId="LiveId" clId="{28145835-68CF-4AB8-8E07-F51071FFDA73}" dt="2025-01-25T21:10:48.790" v="657" actId="113"/>
          <ac:spMkLst>
            <pc:docMk/>
            <pc:sldMk cId="753889245" sldId="263"/>
            <ac:spMk id="12" creationId="{A7885EFD-D705-8495-A8C0-66A7BAE2B86D}"/>
          </ac:spMkLst>
        </pc:spChg>
      </pc:sldChg>
      <pc:sldChg chg="addSp delSp modSp add mod modNotesTx">
        <pc:chgData name="Dan Henderson" userId="38d7bcbf436a3be6" providerId="LiveId" clId="{28145835-68CF-4AB8-8E07-F51071FFDA73}" dt="2025-01-25T21:09:55.803" v="654" actId="6549"/>
        <pc:sldMkLst>
          <pc:docMk/>
          <pc:sldMk cId="1593894946" sldId="264"/>
        </pc:sldMkLst>
        <pc:spChg chg="add mod">
          <ac:chgData name="Dan Henderson" userId="38d7bcbf436a3be6" providerId="LiveId" clId="{28145835-68CF-4AB8-8E07-F51071FFDA73}" dt="2025-01-25T21:04:01.340" v="521" actId="1076"/>
          <ac:spMkLst>
            <pc:docMk/>
            <pc:sldMk cId="1593894946" sldId="264"/>
            <ac:spMk id="3" creationId="{5FE55326-A988-96F6-BF88-9FE07400266F}"/>
          </ac:spMkLst>
        </pc:spChg>
        <pc:spChg chg="mod">
          <ac:chgData name="Dan Henderson" userId="38d7bcbf436a3be6" providerId="LiveId" clId="{28145835-68CF-4AB8-8E07-F51071FFDA73}" dt="2025-01-25T20:57:53.285" v="453" actId="20577"/>
          <ac:spMkLst>
            <pc:docMk/>
            <pc:sldMk cId="1593894946" sldId="264"/>
            <ac:spMk id="5" creationId="{5A57DC56-20D7-E8A6-A24A-9EA3A234EF79}"/>
          </ac:spMkLst>
        </pc:spChg>
        <pc:spChg chg="del mod">
          <ac:chgData name="Dan Henderson" userId="38d7bcbf436a3be6" providerId="LiveId" clId="{28145835-68CF-4AB8-8E07-F51071FFDA73}" dt="2025-01-25T21:02:40.916" v="509" actId="478"/>
          <ac:spMkLst>
            <pc:docMk/>
            <pc:sldMk cId="1593894946" sldId="264"/>
            <ac:spMk id="7" creationId="{EC9252AC-A402-5A3C-83A6-FA487C604651}"/>
          </ac:spMkLst>
        </pc:spChg>
        <pc:spChg chg="mod">
          <ac:chgData name="Dan Henderson" userId="38d7bcbf436a3be6" providerId="LiveId" clId="{28145835-68CF-4AB8-8E07-F51071FFDA73}" dt="2025-01-25T20:58:00.676" v="460" actId="20577"/>
          <ac:spMkLst>
            <pc:docMk/>
            <pc:sldMk cId="1593894946" sldId="264"/>
            <ac:spMk id="11" creationId="{C331EBA8-68EC-130C-42BA-B08C1DF7044E}"/>
          </ac:spMkLst>
        </pc:spChg>
        <pc:spChg chg="del mod">
          <ac:chgData name="Dan Henderson" userId="38d7bcbf436a3be6" providerId="LiveId" clId="{28145835-68CF-4AB8-8E07-F51071FFDA73}" dt="2025-01-25T21:02:43.586" v="510" actId="478"/>
          <ac:spMkLst>
            <pc:docMk/>
            <pc:sldMk cId="1593894946" sldId="264"/>
            <ac:spMk id="12" creationId="{A54258FF-09C5-1701-8525-0D9E2C571997}"/>
          </ac:spMkLst>
        </pc:spChg>
        <pc:spChg chg="mod">
          <ac:chgData name="Dan Henderson" userId="38d7bcbf436a3be6" providerId="LiveId" clId="{28145835-68CF-4AB8-8E07-F51071FFDA73}" dt="2025-01-25T21:04:24.509" v="524" actId="1076"/>
          <ac:spMkLst>
            <pc:docMk/>
            <pc:sldMk cId="1593894946" sldId="264"/>
            <ac:spMk id="14" creationId="{D45BB9D6-9156-AC12-EEB4-3F1F95EFAD8C}"/>
          </ac:spMkLst>
        </pc:spChg>
        <pc:grpChg chg="mod">
          <ac:chgData name="Dan Henderson" userId="38d7bcbf436a3be6" providerId="LiveId" clId="{28145835-68CF-4AB8-8E07-F51071FFDA73}" dt="2025-01-25T21:04:53.974" v="527" actId="1076"/>
          <ac:grpSpMkLst>
            <pc:docMk/>
            <pc:sldMk cId="1593894946" sldId="264"/>
            <ac:grpSpMk id="6" creationId="{E83854C3-83CA-5B4E-CBAC-7E79612065CC}"/>
          </ac:grpSpMkLst>
        </pc:grpChg>
        <pc:grpChg chg="add mod">
          <ac:chgData name="Dan Henderson" userId="38d7bcbf436a3be6" providerId="LiveId" clId="{28145835-68CF-4AB8-8E07-F51071FFDA73}" dt="2025-01-25T21:04:31.456" v="525" actId="14100"/>
          <ac:grpSpMkLst>
            <pc:docMk/>
            <pc:sldMk cId="1593894946" sldId="264"/>
            <ac:grpSpMk id="8" creationId="{B4F7F6FD-218B-F59A-259A-5DFFD6878DA0}"/>
          </ac:grpSpMkLst>
        </pc:grpChg>
        <pc:grpChg chg="mod">
          <ac:chgData name="Dan Henderson" userId="38d7bcbf436a3be6" providerId="LiveId" clId="{28145835-68CF-4AB8-8E07-F51071FFDA73}" dt="2025-01-25T21:04:48.394" v="526" actId="1076"/>
          <ac:grpSpMkLst>
            <pc:docMk/>
            <pc:sldMk cId="1593894946" sldId="264"/>
            <ac:grpSpMk id="9" creationId="{0DBC0E54-C599-3BAF-658E-1F5D8FA91074}"/>
          </ac:grpSpMkLst>
        </pc:grpChg>
        <pc:picChg chg="mod">
          <ac:chgData name="Dan Henderson" userId="38d7bcbf436a3be6" providerId="LiveId" clId="{28145835-68CF-4AB8-8E07-F51071FFDA73}" dt="2025-01-25T21:01:14.259" v="476"/>
          <ac:picMkLst>
            <pc:docMk/>
            <pc:sldMk cId="1593894946" sldId="264"/>
            <ac:picMk id="13" creationId="{D44A872E-1530-D786-8874-E135D916724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660A94-F66D-488C-A589-80AFDCA44705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4C2FE-83FD-4D2B-8018-68883D92F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94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Authority</a:t>
            </a:r>
          </a:p>
          <a:p>
            <a:r>
              <a:rPr lang="en-US" dirty="0"/>
              <a:t>Right to command or direct and enforce obedience or administer punishment</a:t>
            </a:r>
          </a:p>
          <a:p>
            <a:r>
              <a:rPr lang="en-US" dirty="0"/>
              <a:t>To authorize is to empower to act or direct by authority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E4C2FE-83FD-4D2B-8018-68883D92F5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15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Test: "Whence Was It" Must Be Applied To All Teaching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Must not be from men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Matthew 21:23-27; 1John 4:1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Must not be from Old Testament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Galatians 5:4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Must not be from traditions and creeds of men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2Timothy 4:2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Must not be from mind of elders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Acts 20:28-32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source must be from heaven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Colossians 3:17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4C2FE-83FD-4D2B-8018-68883D92F5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25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authority begins and ends with God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must have authority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Colossians 3:17 (in the name of)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must determine what is authorized and what is not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God-Christ-Apostles-New Testament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Hebrews 2:1-4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God gave Christ all authority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Matthew 28:18; John 17:1-2; Romans 1:16-17; Colossians 3:17; Ephesians 1:22-23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Christ has Words of eternal life - "To Whom Shall We Go?"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Hebrews 1:1-4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Christ's Word delivered to inspired men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John 14:26; John 16:13-15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Testament contains that Word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2Peter 1:12-15; 2Peter 3:14-16; 1John 2:1-2; Jude 3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4C2FE-83FD-4D2B-8018-68883D92F5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1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To Establish Authority From Scripture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are we shown what we must and/or are allowed to practice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PRECEPT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direct command or statement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approved by apostles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NECESSARY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IMPLICATION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that which is necessarily implied by clear import and meaning of the language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Apostles illustrate this in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Acts 15:6-21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James -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statement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regarding inclusion of Gentiles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Acts 15:15-18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Peter -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God's acceptance of Cornelius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Acts 15:7-10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Paul and Barnabas -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necessary implication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God pleased with teaching they had given to Gentiles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Acts 15:12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4C2FE-83FD-4D2B-8018-68883D92F5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61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42EA59-970B-0172-B2B5-5E9B7FE388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0DB460-A224-6788-9FBE-76B5425481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E6DD98D-A583-8FEE-1B40-C42CB58879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To Establish Authority From Scripture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are we shown what we must and/or are allowed to practice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PRECEPT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direct command or statement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approved by apostles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NECESSARY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IMPLICATION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that which is necessarily implied by clear import and meaning of the language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Illustrate by the Lord's Supper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Precept or command - act commanded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1Corinthians 11:24,25; Matthew 28:20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Approved Example - time (day) the act to be performed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Acts 20:7; Matthew 28:20; John 14:26; 16:13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Necessary inference - HOW OFTEN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 day of week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Acts 20:7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implies EVERY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Compare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Exodus 20:8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Remember Sabbath, if one means every, both mean every, this is necessarily implied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52FFA-2AD2-B468-E07C-0B7DFF4A0E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4C2FE-83FD-4D2B-8018-68883D92F5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828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Generic And Specific Authority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authority is either one or the other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Generic authority illustrated (God did not specify)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Go: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Matthew 28:19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How - walk, ride, sail?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Teaching: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Matthew 28:20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How - private, public, radio, TV, classroom?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Assemble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Hebrews 10:25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Where - home, rented building, buy or build?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4C2FE-83FD-4D2B-8018-68883D92F5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71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Specific authority illustrated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Gopher wood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Genesis 6:14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excludes all other kinds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Ashes of a RED heifer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Numbers 19:2,9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kind and color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4C2FE-83FD-4D2B-8018-68883D92F5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964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E580A9-E8AA-0B31-ED7F-0006838DF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A60C54-D0E6-1536-E9BC-BB7C1DC9C0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0774850-C176-9AD1-8524-0DD8BED651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Specific authority illustrated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Sing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Ephesians 5:19; Colossians 3:16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excludes all other kinds of music Only two kinds vocal, instrumental Melody in heart Pluck heart strings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Elements in Lord's Supper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1Corinthians 11:23-25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unleavened bread and fruit of vine excludes any other element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Elders’ jurisdiction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1Peter 5:2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“Flock among you” excludes all other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Note the distinction between AIDS (expediency) and additions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Song book helps singing - Piano adds to singing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Baptistery helps to baptize - Sprinkling substitutes for baptism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3CC7DD-BE76-C4D9-D36E-BC48A9CA51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4C2FE-83FD-4D2B-8018-68883D92F5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179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God's Message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Knowing the message is from God should impress upon us a desire to understand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Understanding comes from study and investigation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understanding guides our authority to taking action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must abide by and practice that which is authorized or else worship is vain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 7:7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Matthew 15:1-14 (vs 9)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Daniel Lee Henderson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4C2FE-83FD-4D2B-8018-68883D92F5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96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5C4D-E2B6-4E1A-B615-DCF901B638F6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5638-5F5A-49E0-824C-1A52523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7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5C4D-E2B6-4E1A-B615-DCF901B638F6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5638-5F5A-49E0-824C-1A52523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5C4D-E2B6-4E1A-B615-DCF901B638F6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5638-5F5A-49E0-824C-1A52523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8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5C4D-E2B6-4E1A-B615-DCF901B638F6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5638-5F5A-49E0-824C-1A52523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924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5C4D-E2B6-4E1A-B615-DCF901B638F6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5638-5F5A-49E0-824C-1A52523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8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5C4D-E2B6-4E1A-B615-DCF901B638F6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5638-5F5A-49E0-824C-1A52523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5C4D-E2B6-4E1A-B615-DCF901B638F6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5638-5F5A-49E0-824C-1A52523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89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5C4D-E2B6-4E1A-B615-DCF901B638F6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5638-5F5A-49E0-824C-1A52523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4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5C4D-E2B6-4E1A-B615-DCF901B638F6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5638-5F5A-49E0-824C-1A52523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49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5C4D-E2B6-4E1A-B615-DCF901B638F6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5638-5F5A-49E0-824C-1A52523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0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B5C4D-E2B6-4E1A-B615-DCF901B638F6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65638-5F5A-49E0-824C-1A52523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346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B5C4D-E2B6-4E1A-B615-DCF901B638F6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65638-5F5A-49E0-824C-1A525232C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9035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837" y="346365"/>
            <a:ext cx="11210326" cy="3555076"/>
          </a:xfrm>
        </p:spPr>
        <p:txBody>
          <a:bodyPr anchor="ctr" anchorCtr="1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9600" b="1" dirty="0">
                <a:latin typeface="Bradley Hand ITC" panose="03070402050302030203" pitchFamily="66" charset="0"/>
              </a:rPr>
              <a:t>Understanding God’s Message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01441"/>
            <a:ext cx="9144000" cy="2693323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latin typeface="Kristen ITC" panose="03050502040202030202" pitchFamily="66" charset="0"/>
                <a:ea typeface="Whiteboard Modern Demo" panose="02000000000000000000" pitchFamily="2" charset="0"/>
              </a:rPr>
              <a:t>Hebrews 1</a:t>
            </a:r>
            <a:r>
              <a:rPr lang="en-US" sz="7200" dirty="0">
                <a:latin typeface="Kristen ITC" panose="03050502040202030202" pitchFamily="66" charset="0"/>
                <a:ea typeface="Whiteboard Modern Demo" panose="02000000000000000000" pitchFamily="2" charset="0"/>
              </a:rPr>
              <a:t>:</a:t>
            </a:r>
            <a:r>
              <a:rPr lang="en-US" sz="6000" dirty="0">
                <a:latin typeface="Kristen ITC" panose="03050502040202030202" pitchFamily="66" charset="0"/>
                <a:ea typeface="Whiteboard Modern Demo" panose="02000000000000000000" pitchFamily="2" charset="0"/>
              </a:rPr>
              <a:t>1-2</a:t>
            </a:r>
          </a:p>
          <a:p>
            <a:r>
              <a:rPr lang="en-US" sz="6000" dirty="0">
                <a:latin typeface="Kristen ITC" panose="03050502040202030202" pitchFamily="66" charset="0"/>
                <a:ea typeface="Whiteboard Modern Demo" panose="02000000000000000000" pitchFamily="2" charset="0"/>
              </a:rPr>
              <a:t>Hebrews 2</a:t>
            </a:r>
            <a:r>
              <a:rPr lang="en-US" sz="7200" dirty="0">
                <a:latin typeface="Kristen ITC" panose="03050502040202030202" pitchFamily="66" charset="0"/>
                <a:ea typeface="Whiteboard Modern Demo" panose="02000000000000000000" pitchFamily="2" charset="0"/>
              </a:rPr>
              <a:t>:</a:t>
            </a:r>
            <a:r>
              <a:rPr lang="en-US" sz="6000" dirty="0">
                <a:latin typeface="Kristen ITC" panose="03050502040202030202" pitchFamily="66" charset="0"/>
                <a:ea typeface="Whiteboard Modern Demo" panose="02000000000000000000" pitchFamily="2" charset="0"/>
              </a:rPr>
              <a:t>1-4</a:t>
            </a:r>
          </a:p>
        </p:txBody>
      </p:sp>
    </p:spTree>
    <p:extLst>
      <p:ext uri="{BB962C8B-B14F-4D97-AF65-F5344CB8AC3E}">
        <p14:creationId xmlns:p14="http://schemas.microsoft.com/office/powerpoint/2010/main" val="3899562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46" y="152400"/>
            <a:ext cx="11914909" cy="1582131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latin typeface="Bradley Hand ITC" panose="03070402050302030203" pitchFamily="66" charset="0"/>
                <a:ea typeface="Whiteboard Modern Demo" panose="02000000000000000000" pitchFamily="2" charset="0"/>
              </a:rPr>
              <a:t>Whence Was It...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240" y="1734531"/>
            <a:ext cx="7695129" cy="4855234"/>
          </a:xfrm>
        </p:spPr>
        <p:txBody>
          <a:bodyPr anchor="ctr" anchorCtr="1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6600" b="1" dirty="0">
                <a:latin typeface="Bradley Hand ITC" panose="03070402050302030203" pitchFamily="66" charset="0"/>
              </a:rPr>
              <a:t>Men?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6600" b="1" dirty="0">
                <a:latin typeface="Bradley Hand ITC" panose="03070402050302030203" pitchFamily="66" charset="0"/>
              </a:rPr>
              <a:t>Old Testament?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6600" b="1" dirty="0">
                <a:latin typeface="Bradley Hand ITC" panose="03070402050302030203" pitchFamily="66" charset="0"/>
              </a:rPr>
              <a:t>Tradition or Creed?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6600" b="1" dirty="0">
                <a:latin typeface="Bradley Hand ITC" panose="03070402050302030203" pitchFamily="66" charset="0"/>
              </a:rPr>
              <a:t>Elders?</a:t>
            </a:r>
            <a:endParaRPr lang="en-US" sz="7200" b="1" dirty="0">
              <a:latin typeface="Bradley Hand ITC" panose="03070402050302030203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A72DA0-0104-6750-5270-50A68580F229}"/>
              </a:ext>
            </a:extLst>
          </p:cNvPr>
          <p:cNvSpPr txBox="1"/>
          <p:nvPr/>
        </p:nvSpPr>
        <p:spPr>
          <a:xfrm>
            <a:off x="8041063" y="2834080"/>
            <a:ext cx="362310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Matthew 21:23-27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1John 4:1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Galatians 5:4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2Timothy 4:2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Acts 20:28-32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Colossians 3:17</a:t>
            </a:r>
          </a:p>
        </p:txBody>
      </p:sp>
    </p:spTree>
    <p:extLst>
      <p:ext uri="{BB962C8B-B14F-4D97-AF65-F5344CB8AC3E}">
        <p14:creationId xmlns:p14="http://schemas.microsoft.com/office/powerpoint/2010/main" val="3743616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46" y="152401"/>
            <a:ext cx="11914909" cy="133047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latin typeface="Bradley Hand ITC" panose="03070402050302030203" pitchFamily="66" charset="0"/>
                <a:ea typeface="Whiteboard Modern Demo" panose="02000000000000000000" pitchFamily="2" charset="0"/>
              </a:rPr>
              <a:t>All Authority Must Be From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4662"/>
            <a:ext cx="9870649" cy="5033338"/>
          </a:xfrm>
        </p:spPr>
        <p:txBody>
          <a:bodyPr anchor="ctr" anchorCtr="1">
            <a:normAutofit fontScale="92500" lnSpcReduction="20000"/>
          </a:bodyPr>
          <a:lstStyle/>
          <a:p>
            <a:pPr marL="0" indent="0" algn="ctr">
              <a:lnSpc>
                <a:spcPct val="140000"/>
              </a:lnSpc>
              <a:buNone/>
            </a:pPr>
            <a:r>
              <a:rPr lang="en-US" sz="6600" b="1" dirty="0">
                <a:latin typeface="Bradley Hand ITC" panose="03070402050302030203" pitchFamily="66" charset="0"/>
              </a:rPr>
              <a:t>God</a:t>
            </a:r>
          </a:p>
          <a:p>
            <a:pPr marL="0" indent="0" algn="ctr">
              <a:lnSpc>
                <a:spcPct val="140000"/>
              </a:lnSpc>
              <a:buNone/>
            </a:pPr>
            <a:r>
              <a:rPr lang="en-US" sz="6600" b="1" dirty="0">
                <a:latin typeface="Bradley Hand ITC" panose="03070402050302030203" pitchFamily="66" charset="0"/>
              </a:rPr>
              <a:t>Christ</a:t>
            </a:r>
          </a:p>
          <a:p>
            <a:pPr marL="0" indent="0" algn="ctr">
              <a:lnSpc>
                <a:spcPct val="140000"/>
              </a:lnSpc>
              <a:buNone/>
            </a:pPr>
            <a:r>
              <a:rPr lang="en-US" sz="6600" b="1" dirty="0">
                <a:latin typeface="Bradley Hand ITC" panose="03070402050302030203" pitchFamily="66" charset="0"/>
              </a:rPr>
              <a:t>Apostles</a:t>
            </a:r>
          </a:p>
          <a:p>
            <a:pPr marL="0" indent="0" algn="ctr">
              <a:lnSpc>
                <a:spcPct val="140000"/>
              </a:lnSpc>
              <a:buNone/>
            </a:pPr>
            <a:r>
              <a:rPr lang="en-US" sz="6600" b="1" dirty="0">
                <a:latin typeface="Bradley Hand ITC" panose="03070402050302030203" pitchFamily="66" charset="0"/>
              </a:rPr>
              <a:t>New Testament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11432" y="2972287"/>
            <a:ext cx="606260" cy="3628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11432" y="4222128"/>
            <a:ext cx="606260" cy="3628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39258" y="5452685"/>
            <a:ext cx="606260" cy="3628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459029-DA3F-AD34-3960-9E8161472D1C}"/>
              </a:ext>
            </a:extLst>
          </p:cNvPr>
          <p:cNvSpPr txBox="1"/>
          <p:nvPr/>
        </p:nvSpPr>
        <p:spPr>
          <a:xfrm>
            <a:off x="535254" y="1920766"/>
            <a:ext cx="352853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Matthew 28:18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John 17:1-2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Romans 1:16-17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Colossians 3:17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Ephesians 1:22-23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17B5C9-DD1E-DDF5-51E2-A89C7632776A}"/>
              </a:ext>
            </a:extLst>
          </p:cNvPr>
          <p:cNvSpPr txBox="1"/>
          <p:nvPr/>
        </p:nvSpPr>
        <p:spPr>
          <a:xfrm>
            <a:off x="8866864" y="4081186"/>
            <a:ext cx="285687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2Peter 1:12-15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2Peter 3:14-16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1John 2:1-2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Jude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2BFEC0-2CFC-F328-9A07-66248DDEFDC6}"/>
              </a:ext>
            </a:extLst>
          </p:cNvPr>
          <p:cNvSpPr txBox="1"/>
          <p:nvPr/>
        </p:nvSpPr>
        <p:spPr>
          <a:xfrm>
            <a:off x="7998725" y="2539066"/>
            <a:ext cx="27174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John 14:26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John 16:13-15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F32E11-4C12-A69C-70B4-3F626D7A5C3E}"/>
              </a:ext>
            </a:extLst>
          </p:cNvPr>
          <p:cNvSpPr txBox="1"/>
          <p:nvPr/>
        </p:nvSpPr>
        <p:spPr>
          <a:xfrm>
            <a:off x="4634700" y="1364637"/>
            <a:ext cx="29049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Hebrews 2:1-4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D0947F-B362-636D-50AC-58A2FB9D4862}"/>
              </a:ext>
            </a:extLst>
          </p:cNvPr>
          <p:cNvSpPr txBox="1"/>
          <p:nvPr/>
        </p:nvSpPr>
        <p:spPr>
          <a:xfrm>
            <a:off x="646568" y="4987789"/>
            <a:ext cx="28873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Hebrews 1:1-4</a:t>
            </a:r>
          </a:p>
        </p:txBody>
      </p:sp>
    </p:spTree>
    <p:extLst>
      <p:ext uri="{BB962C8B-B14F-4D97-AF65-F5344CB8AC3E}">
        <p14:creationId xmlns:p14="http://schemas.microsoft.com/office/powerpoint/2010/main" val="1371962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161"/>
            <a:ext cx="10515600" cy="1325563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Bradley Hand ITC" panose="03070402050302030203" pitchFamily="66" charset="0"/>
              </a:rPr>
              <a:t>Established By...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8473"/>
            <a:ext cx="8673445" cy="5334000"/>
          </a:xfrm>
        </p:spPr>
        <p:txBody>
          <a:bodyPr anchor="ctr" anchorCtr="1">
            <a:normAutofit fontScale="92500" lnSpcReduction="10000"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5400" b="1" dirty="0">
                <a:latin typeface="Bradley Hand ITC" panose="03070402050302030203" pitchFamily="66" charset="0"/>
              </a:rPr>
              <a:t>Precept</a:t>
            </a:r>
          </a:p>
          <a:p>
            <a:pPr marL="457200" lvl="1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800" b="1" dirty="0">
                <a:latin typeface="Bradley Hand ITC" panose="03070402050302030203" pitchFamily="66" charset="0"/>
              </a:rPr>
              <a:t>Direct command or statement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5400" b="1" dirty="0">
                <a:latin typeface="Bradley Hand ITC" panose="03070402050302030203" pitchFamily="66" charset="0"/>
              </a:rPr>
              <a:t>Example</a:t>
            </a:r>
          </a:p>
          <a:p>
            <a:pPr marL="457200" lvl="1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800" b="1" dirty="0">
                <a:latin typeface="Bradley Hand ITC" panose="03070402050302030203" pitchFamily="66" charset="0"/>
              </a:rPr>
              <a:t>Approved by Apostles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5400" b="1" dirty="0">
                <a:latin typeface="Bradley Hand ITC" panose="03070402050302030203" pitchFamily="66" charset="0"/>
              </a:rPr>
              <a:t>Implication</a:t>
            </a:r>
          </a:p>
          <a:p>
            <a:pPr marL="457200" lvl="1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800" b="1" dirty="0">
                <a:latin typeface="Bradley Hand ITC" panose="03070402050302030203" pitchFamily="66" charset="0"/>
              </a:rPr>
              <a:t>Necessary by clear meaning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43" y="1496724"/>
            <a:ext cx="933513" cy="5587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25" y="3172781"/>
            <a:ext cx="933513" cy="5587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25" y="4897627"/>
            <a:ext cx="933513" cy="5587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4060218-904E-479E-5540-45E9F819FB10}"/>
              </a:ext>
            </a:extLst>
          </p:cNvPr>
          <p:cNvSpPr txBox="1"/>
          <p:nvPr/>
        </p:nvSpPr>
        <p:spPr>
          <a:xfrm>
            <a:off x="8940960" y="708130"/>
            <a:ext cx="226055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Kristen ITC" panose="03050502040202030202" pitchFamily="66" charset="0"/>
              </a:rPr>
              <a:t>Acts 15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ADFA2-0DDA-845B-DD75-6948D5822AEF}"/>
              </a:ext>
            </a:extLst>
          </p:cNvPr>
          <p:cNvSpPr txBox="1"/>
          <p:nvPr/>
        </p:nvSpPr>
        <p:spPr>
          <a:xfrm>
            <a:off x="8834162" y="1688421"/>
            <a:ext cx="27366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Acts 15:15-18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06F47E-AB1B-60CC-0907-01731CDAC232}"/>
              </a:ext>
            </a:extLst>
          </p:cNvPr>
          <p:cNvSpPr txBox="1"/>
          <p:nvPr/>
        </p:nvSpPr>
        <p:spPr>
          <a:xfrm>
            <a:off x="8815407" y="3317419"/>
            <a:ext cx="2590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Acts 15:7-10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B217AD-E174-475F-856D-9070D52DDDFC}"/>
              </a:ext>
            </a:extLst>
          </p:cNvPr>
          <p:cNvSpPr txBox="1"/>
          <p:nvPr/>
        </p:nvSpPr>
        <p:spPr>
          <a:xfrm>
            <a:off x="8815407" y="4969946"/>
            <a:ext cx="22124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Acts 15:12</a:t>
            </a:r>
          </a:p>
        </p:txBody>
      </p:sp>
    </p:spTree>
    <p:extLst>
      <p:ext uri="{BB962C8B-B14F-4D97-AF65-F5344CB8AC3E}">
        <p14:creationId xmlns:p14="http://schemas.microsoft.com/office/powerpoint/2010/main" val="379738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084977-7BA8-751B-18E4-1722C82C9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D27D2-CB02-4BF4-35B8-878096C50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1"/>
            <a:ext cx="10515600" cy="1325563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Bradley Hand ITC" panose="03070402050302030203" pitchFamily="66" charset="0"/>
              </a:rPr>
              <a:t>Established By...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C1B16-9B77-6E8F-958D-7BF89EEF0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8473"/>
            <a:ext cx="8673445" cy="5334000"/>
          </a:xfrm>
        </p:spPr>
        <p:txBody>
          <a:bodyPr anchor="ctr" anchorCtr="1">
            <a:normAutofit fontScale="92500" lnSpcReduction="10000"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5400" b="1" dirty="0">
                <a:latin typeface="Bradley Hand ITC" panose="03070402050302030203" pitchFamily="66" charset="0"/>
              </a:rPr>
              <a:t>Precept</a:t>
            </a:r>
          </a:p>
          <a:p>
            <a:pPr marL="457200" lvl="1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800" b="1" dirty="0">
                <a:latin typeface="Bradley Hand ITC" panose="03070402050302030203" pitchFamily="66" charset="0"/>
              </a:rPr>
              <a:t>Direct command or statement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5400" b="1" dirty="0">
                <a:latin typeface="Bradley Hand ITC" panose="03070402050302030203" pitchFamily="66" charset="0"/>
              </a:rPr>
              <a:t>Example</a:t>
            </a:r>
          </a:p>
          <a:p>
            <a:pPr marL="457200" lvl="1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800" b="1" dirty="0">
                <a:latin typeface="Bradley Hand ITC" panose="03070402050302030203" pitchFamily="66" charset="0"/>
              </a:rPr>
              <a:t>Approved by Apostles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5400" b="1" dirty="0">
                <a:latin typeface="Bradley Hand ITC" panose="03070402050302030203" pitchFamily="66" charset="0"/>
              </a:rPr>
              <a:t>Implication</a:t>
            </a:r>
          </a:p>
          <a:p>
            <a:pPr marL="457200" lvl="1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800" b="1" dirty="0">
                <a:latin typeface="Bradley Hand ITC" panose="03070402050302030203" pitchFamily="66" charset="0"/>
              </a:rPr>
              <a:t>Necessary by clear meaning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E2FC08-872E-1C3F-6E73-173037066F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43" y="1496724"/>
            <a:ext cx="933513" cy="55874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F77A2C-3439-0917-095A-5351B26D8A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25" y="3172781"/>
            <a:ext cx="933513" cy="5587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DD8CD8-15C8-A1B1-B056-4D8547AAE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25" y="4897627"/>
            <a:ext cx="933513" cy="55874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B7F04BA-BDD7-0F45-1BC2-C87010A86BAE}"/>
              </a:ext>
            </a:extLst>
          </p:cNvPr>
          <p:cNvSpPr txBox="1"/>
          <p:nvPr/>
        </p:nvSpPr>
        <p:spPr>
          <a:xfrm>
            <a:off x="8272064" y="321969"/>
            <a:ext cx="34467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Bradley Hand ITC" panose="03070402050302030203" pitchFamily="66" charset="0"/>
              </a:rPr>
              <a:t>Lord’s Supper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AFD05D-A371-348E-166B-C5EC380C1BBE}"/>
              </a:ext>
            </a:extLst>
          </p:cNvPr>
          <p:cNvSpPr txBox="1"/>
          <p:nvPr/>
        </p:nvSpPr>
        <p:spPr>
          <a:xfrm>
            <a:off x="4186010" y="1656740"/>
            <a:ext cx="75328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Kristen ITC" panose="03050502040202030202" pitchFamily="66" charset="0"/>
              </a:rPr>
              <a:t>1Corinthians 11:24-25; Matthew 28:20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FEDA84-7CD5-8CB0-5BC6-57B4402F8E53}"/>
              </a:ext>
            </a:extLst>
          </p:cNvPr>
          <p:cNvSpPr txBox="1"/>
          <p:nvPr/>
        </p:nvSpPr>
        <p:spPr>
          <a:xfrm>
            <a:off x="6139949" y="3358827"/>
            <a:ext cx="5533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Kristen ITC" panose="03050502040202030202" pitchFamily="66" charset="0"/>
              </a:rPr>
              <a:t>Acts 20:7; John 14:26; 16:13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885EFD-D705-8495-A8C0-66A7BAE2B86D}"/>
              </a:ext>
            </a:extLst>
          </p:cNvPr>
          <p:cNvSpPr txBox="1"/>
          <p:nvPr/>
        </p:nvSpPr>
        <p:spPr>
          <a:xfrm>
            <a:off x="6830134" y="4990650"/>
            <a:ext cx="47628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Kristen ITC" panose="03050502040202030202" pitchFamily="66" charset="0"/>
              </a:rPr>
              <a:t>Acts 20:7; Exodus 20:8</a:t>
            </a:r>
          </a:p>
        </p:txBody>
      </p:sp>
    </p:spTree>
    <p:extLst>
      <p:ext uri="{BB962C8B-B14F-4D97-AF65-F5344CB8AC3E}">
        <p14:creationId xmlns:p14="http://schemas.microsoft.com/office/powerpoint/2010/main" val="753889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 anchor="b">
            <a:normAutofit/>
          </a:bodyPr>
          <a:lstStyle/>
          <a:p>
            <a:r>
              <a:rPr lang="en-US" sz="7200" b="1" dirty="0">
                <a:latin typeface="Bradley Hand ITC" panose="03070402050302030203" pitchFamily="66" charset="0"/>
              </a:rPr>
              <a:t>Generic Authority...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58998" y="1799241"/>
            <a:ext cx="2429999" cy="1189056"/>
            <a:chOff x="838200" y="2244435"/>
            <a:chExt cx="2429999" cy="138228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2244436"/>
              <a:ext cx="2429999" cy="1382283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122217" y="2244435"/>
              <a:ext cx="1953491" cy="1382283"/>
            </a:xfrm>
            <a:prstGeom prst="rect">
              <a:avLst/>
            </a:prstGeom>
            <a:noFill/>
          </p:spPr>
          <p:txBody>
            <a:bodyPr wrap="square" tIns="182880" rtlCol="0" anchor="ctr" anchorCtr="1">
              <a:normAutofit/>
            </a:bodyPr>
            <a:lstStyle/>
            <a:p>
              <a:r>
                <a:rPr lang="en-US" sz="6000" b="1" dirty="0">
                  <a:latin typeface="Bradley Hand ITC" panose="03070402050302030203" pitchFamily="66" charset="0"/>
                </a:rPr>
                <a:t>"Go"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869758" y="1885936"/>
            <a:ext cx="53944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latin typeface="Bradley Hand ITC" panose="03070402050302030203" pitchFamily="66" charset="0"/>
              </a:rPr>
              <a:t>Walk, Ride, Sail?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545" y="2069433"/>
            <a:ext cx="931665" cy="557639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546906" y="5156884"/>
            <a:ext cx="4373886" cy="1272279"/>
            <a:chOff x="838200" y="2244435"/>
            <a:chExt cx="2429999" cy="138228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2244436"/>
              <a:ext cx="2429999" cy="1382283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035969" y="2244435"/>
              <a:ext cx="2039739" cy="1382283"/>
            </a:xfrm>
            <a:prstGeom prst="rect">
              <a:avLst/>
            </a:prstGeom>
            <a:noFill/>
          </p:spPr>
          <p:txBody>
            <a:bodyPr wrap="square" tIns="182880" rtlCol="0" anchor="ctr" anchorCtr="1">
              <a:normAutofit/>
            </a:bodyPr>
            <a:lstStyle/>
            <a:p>
              <a:r>
                <a:rPr lang="en-US" sz="6000" b="1" dirty="0">
                  <a:latin typeface="Bradley Hand ITC" panose="03070402050302030203" pitchFamily="66" charset="0"/>
                </a:rPr>
                <a:t>“Assemble"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463645" y="4998412"/>
            <a:ext cx="54651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Bradley Hand ITC" panose="03070402050302030203" pitchFamily="66" charset="0"/>
              </a:rPr>
              <a:t>House, Building?</a:t>
            </a:r>
          </a:p>
          <a:p>
            <a:r>
              <a:rPr lang="en-US" sz="5400" b="1" dirty="0">
                <a:latin typeface="Bradley Hand ITC" panose="03070402050302030203" pitchFamily="66" charset="0"/>
              </a:rPr>
              <a:t>Own, Rent?</a:t>
            </a:r>
            <a:endParaRPr lang="en-US" sz="6000" b="1" dirty="0">
              <a:latin typeface="Bradley Hand ITC" panose="03070402050302030203" pitchFamily="66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2523" y="5431297"/>
            <a:ext cx="931665" cy="55763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425CB58-F1B8-48BD-BBB2-FF4466278317}"/>
              </a:ext>
            </a:extLst>
          </p:cNvPr>
          <p:cNvSpPr txBox="1"/>
          <p:nvPr/>
        </p:nvSpPr>
        <p:spPr>
          <a:xfrm>
            <a:off x="8811268" y="4340003"/>
            <a:ext cx="30332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Kristen ITC" panose="03050502040202030202" pitchFamily="66" charset="0"/>
              </a:rPr>
              <a:t>Hebrews 10:25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D9F5C67-BB86-D257-6059-6B18ABD2B7F5}"/>
              </a:ext>
            </a:extLst>
          </p:cNvPr>
          <p:cNvGrpSpPr/>
          <p:nvPr/>
        </p:nvGrpSpPr>
        <p:grpSpPr>
          <a:xfrm>
            <a:off x="546906" y="3233564"/>
            <a:ext cx="3545707" cy="1272279"/>
            <a:chOff x="838200" y="2244435"/>
            <a:chExt cx="2429999" cy="1382284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459F7B4-CE4F-3761-9B4A-EA140A8EDD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2244436"/>
              <a:ext cx="2429999" cy="1382283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B2AE59E-A880-E749-CFCF-6AC0914F3613}"/>
                </a:ext>
              </a:extLst>
            </p:cNvPr>
            <p:cNvSpPr txBox="1"/>
            <p:nvPr/>
          </p:nvSpPr>
          <p:spPr>
            <a:xfrm>
              <a:off x="1035969" y="2244435"/>
              <a:ext cx="2039739" cy="1382283"/>
            </a:xfrm>
            <a:prstGeom prst="rect">
              <a:avLst/>
            </a:prstGeom>
            <a:noFill/>
          </p:spPr>
          <p:txBody>
            <a:bodyPr wrap="square" tIns="182880" rtlCol="0" anchor="ctr" anchorCtr="1">
              <a:normAutofit/>
            </a:bodyPr>
            <a:lstStyle/>
            <a:p>
              <a:r>
                <a:rPr lang="en-US" sz="6000" b="1" dirty="0">
                  <a:latin typeface="Bradley Hand ITC" panose="03070402050302030203" pitchFamily="66" charset="0"/>
                </a:rPr>
                <a:t>"Teach"</a:t>
              </a: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8C7AC580-FDB0-F5BB-225D-2F75E85F08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545" y="3466832"/>
            <a:ext cx="931665" cy="55763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E25B05E-8A00-B3F5-8FB8-43CFBFAE2BFB}"/>
              </a:ext>
            </a:extLst>
          </p:cNvPr>
          <p:cNvSpPr txBox="1"/>
          <p:nvPr/>
        </p:nvSpPr>
        <p:spPr>
          <a:xfrm>
            <a:off x="5975024" y="3250706"/>
            <a:ext cx="46137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latin typeface="Bradley Hand ITC" panose="03070402050302030203" pitchFamily="66" charset="0"/>
              </a:rPr>
              <a:t>Private, Public?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5A0246-3D0E-1A41-0BB8-4CA4112F6C6A}"/>
              </a:ext>
            </a:extLst>
          </p:cNvPr>
          <p:cNvSpPr txBox="1"/>
          <p:nvPr/>
        </p:nvSpPr>
        <p:spPr>
          <a:xfrm>
            <a:off x="8113420" y="2753613"/>
            <a:ext cx="36904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Kristen ITC" panose="03050502040202030202" pitchFamily="66" charset="0"/>
              </a:rPr>
              <a:t>Matthew 28:19-20</a:t>
            </a:r>
          </a:p>
        </p:txBody>
      </p:sp>
    </p:spTree>
    <p:extLst>
      <p:ext uri="{BB962C8B-B14F-4D97-AF65-F5344CB8AC3E}">
        <p14:creationId xmlns:p14="http://schemas.microsoft.com/office/powerpoint/2010/main" val="44633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 anchor="b">
            <a:normAutofit/>
          </a:bodyPr>
          <a:lstStyle/>
          <a:p>
            <a:r>
              <a:rPr lang="en-US" sz="7200" b="1" dirty="0">
                <a:latin typeface="Bradley Hand ITC" panose="03070402050302030203" pitchFamily="66" charset="0"/>
              </a:rPr>
              <a:t>Specific Authority...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51964" y="2046716"/>
            <a:ext cx="7066280" cy="1382284"/>
            <a:chOff x="838200" y="2244435"/>
            <a:chExt cx="2429999" cy="138228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2244436"/>
              <a:ext cx="2429999" cy="1382283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122217" y="2244435"/>
              <a:ext cx="1953491" cy="1382283"/>
            </a:xfrm>
            <a:prstGeom prst="rect">
              <a:avLst/>
            </a:prstGeom>
            <a:noFill/>
          </p:spPr>
          <p:txBody>
            <a:bodyPr wrap="square" tIns="182880" rtlCol="0" anchor="ctr" anchorCtr="1">
              <a:normAutofit/>
            </a:bodyPr>
            <a:lstStyle/>
            <a:p>
              <a:r>
                <a:rPr lang="en-US" sz="7200" b="1" dirty="0">
                  <a:latin typeface="Bradley Hand ITC" panose="03070402050302030203" pitchFamily="66" charset="0"/>
                </a:rPr>
                <a:t>"Gopher Wood"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9249066" y="2046716"/>
            <a:ext cx="4732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atin typeface="Bradley Hand ITC" panose="03070402050302030203" pitchFamily="66" charset="0"/>
              </a:rPr>
              <a:t>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002522" y="4724480"/>
            <a:ext cx="6155971" cy="1382284"/>
            <a:chOff x="838200" y="2244435"/>
            <a:chExt cx="2429999" cy="138228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2244436"/>
              <a:ext cx="2429999" cy="1382283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1122217" y="2244435"/>
              <a:ext cx="1953491" cy="1382283"/>
            </a:xfrm>
            <a:prstGeom prst="rect">
              <a:avLst/>
            </a:prstGeom>
            <a:noFill/>
          </p:spPr>
          <p:txBody>
            <a:bodyPr wrap="square" tIns="182880" rtlCol="0" anchor="ctr" anchorCtr="1">
              <a:normAutofit/>
            </a:bodyPr>
            <a:lstStyle/>
            <a:p>
              <a:r>
                <a:rPr lang="en-US" sz="7200" b="1" dirty="0">
                  <a:latin typeface="Bradley Hand ITC" panose="03070402050302030203" pitchFamily="66" charset="0"/>
                </a:rPr>
                <a:t>"Red Heifer"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44896" y="5002389"/>
            <a:ext cx="4732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>
                <a:latin typeface="Bradley Hand ITC" panose="03070402050302030203" pitchFamily="66" charset="0"/>
              </a:rPr>
              <a:t>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81960B-AA11-D39D-0E0B-FAFC24DFDF83}"/>
              </a:ext>
            </a:extLst>
          </p:cNvPr>
          <p:cNvSpPr txBox="1"/>
          <p:nvPr/>
        </p:nvSpPr>
        <p:spPr>
          <a:xfrm>
            <a:off x="8085445" y="3428999"/>
            <a:ext cx="31870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Genesis 6:14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Numbers 19:2,9</a:t>
            </a:r>
          </a:p>
        </p:txBody>
      </p:sp>
    </p:spTree>
    <p:extLst>
      <p:ext uri="{BB962C8B-B14F-4D97-AF65-F5344CB8AC3E}">
        <p14:creationId xmlns:p14="http://schemas.microsoft.com/office/powerpoint/2010/main" val="2346201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1E01C7-3C37-8358-9395-FA9BD40F0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016A6-0D6E-4157-02BE-05A45802E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 anchor="b">
            <a:normAutofit/>
          </a:bodyPr>
          <a:lstStyle/>
          <a:p>
            <a:r>
              <a:rPr lang="en-US" sz="7200" b="1" dirty="0">
                <a:latin typeface="Bradley Hand ITC" panose="03070402050302030203" pitchFamily="66" charset="0"/>
              </a:rPr>
              <a:t>Specific Authority...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83854C3-83CA-5B4E-CBAC-7E79612065CC}"/>
              </a:ext>
            </a:extLst>
          </p:cNvPr>
          <p:cNvGrpSpPr/>
          <p:nvPr/>
        </p:nvGrpSpPr>
        <p:grpSpPr>
          <a:xfrm>
            <a:off x="805073" y="1812474"/>
            <a:ext cx="5951318" cy="1382284"/>
            <a:chOff x="838200" y="2244435"/>
            <a:chExt cx="2429999" cy="138228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03A245CB-AD97-9523-7ECB-97947B5DF5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2244436"/>
              <a:ext cx="2429999" cy="138228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A57DC56-20D7-E8A6-A24A-9EA3A234EF79}"/>
                </a:ext>
              </a:extLst>
            </p:cNvPr>
            <p:cNvSpPr txBox="1"/>
            <p:nvPr/>
          </p:nvSpPr>
          <p:spPr>
            <a:xfrm>
              <a:off x="1122217" y="2244435"/>
              <a:ext cx="1953491" cy="1382283"/>
            </a:xfrm>
            <a:prstGeom prst="rect">
              <a:avLst/>
            </a:prstGeom>
            <a:noFill/>
          </p:spPr>
          <p:txBody>
            <a:bodyPr wrap="square" tIns="182880" rtlCol="0" anchor="ctr" anchorCtr="1">
              <a:normAutofit/>
            </a:bodyPr>
            <a:lstStyle/>
            <a:p>
              <a:r>
                <a:rPr lang="en-US" sz="7200" b="1" dirty="0">
                  <a:latin typeface="Bradley Hand ITC" panose="03070402050302030203" pitchFamily="66" charset="0"/>
                </a:rPr>
                <a:t>“Sing"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DBC0E54-C599-3BAF-658E-1F5D8FA91074}"/>
              </a:ext>
            </a:extLst>
          </p:cNvPr>
          <p:cNvGrpSpPr/>
          <p:nvPr/>
        </p:nvGrpSpPr>
        <p:grpSpPr>
          <a:xfrm>
            <a:off x="1163923" y="5125412"/>
            <a:ext cx="5233619" cy="1382284"/>
            <a:chOff x="838200" y="2244435"/>
            <a:chExt cx="2429999" cy="1382284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BC935E8-CB12-BCC1-0563-E604E2715D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2244436"/>
              <a:ext cx="2429999" cy="1382283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331EBA8-68EC-130C-42BA-B08C1DF7044E}"/>
                </a:ext>
              </a:extLst>
            </p:cNvPr>
            <p:cNvSpPr txBox="1"/>
            <p:nvPr/>
          </p:nvSpPr>
          <p:spPr>
            <a:xfrm>
              <a:off x="1122217" y="2244435"/>
              <a:ext cx="1953491" cy="1382283"/>
            </a:xfrm>
            <a:prstGeom prst="rect">
              <a:avLst/>
            </a:prstGeom>
            <a:noFill/>
          </p:spPr>
          <p:txBody>
            <a:bodyPr wrap="square" tIns="182880" rtlCol="0" anchor="ctr" anchorCtr="1">
              <a:normAutofit/>
            </a:bodyPr>
            <a:lstStyle/>
            <a:p>
              <a:r>
                <a:rPr lang="en-US" sz="7200" b="1" dirty="0">
                  <a:latin typeface="Bradley Hand ITC" panose="03070402050302030203" pitchFamily="66" charset="0"/>
                </a:rPr>
                <a:t>“</a:t>
              </a:r>
              <a:r>
                <a:rPr lang="en-US" sz="7200" b="1" dirty="0" err="1">
                  <a:latin typeface="Bradley Hand ITC" panose="03070402050302030203" pitchFamily="66" charset="0"/>
                </a:rPr>
                <a:t>ELders</a:t>
              </a:r>
              <a:r>
                <a:rPr lang="en-US" sz="7200" b="1" dirty="0">
                  <a:latin typeface="Bradley Hand ITC" panose="03070402050302030203" pitchFamily="66" charset="0"/>
                </a:rPr>
                <a:t>"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FE55326-A988-96F6-BF88-9FE07400266F}"/>
              </a:ext>
            </a:extLst>
          </p:cNvPr>
          <p:cNvSpPr txBox="1"/>
          <p:nvPr/>
        </p:nvSpPr>
        <p:spPr>
          <a:xfrm>
            <a:off x="7723213" y="2049879"/>
            <a:ext cx="4283545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Kristen ITC" panose="03050502040202030202" pitchFamily="66" charset="0"/>
              </a:rPr>
              <a:t>Ephesians 5:19</a:t>
            </a:r>
          </a:p>
          <a:p>
            <a:r>
              <a:rPr lang="en-US" sz="3200" dirty="0">
                <a:latin typeface="Kristen ITC" panose="03050502040202030202" pitchFamily="66" charset="0"/>
              </a:rPr>
              <a:t>Colossians 3:16</a:t>
            </a:r>
          </a:p>
          <a:p>
            <a:endParaRPr lang="en-US" sz="3200" dirty="0">
              <a:latin typeface="Kristen ITC" panose="03050502040202030202" pitchFamily="66" charset="0"/>
            </a:endParaRPr>
          </a:p>
          <a:p>
            <a:endParaRPr lang="en-US" sz="3200" dirty="0">
              <a:latin typeface="Kristen ITC" panose="03050502040202030202" pitchFamily="66" charset="0"/>
            </a:endParaRPr>
          </a:p>
          <a:p>
            <a:r>
              <a:rPr lang="en-US" sz="3200" dirty="0">
                <a:latin typeface="Kristen ITC" panose="03050502040202030202" pitchFamily="66" charset="0"/>
              </a:rPr>
              <a:t>1Corinthians 11:23-25</a:t>
            </a:r>
          </a:p>
          <a:p>
            <a:endParaRPr lang="en-US" sz="3200" dirty="0">
              <a:latin typeface="Kristen ITC" panose="03050502040202030202" pitchFamily="66" charset="0"/>
            </a:endParaRPr>
          </a:p>
          <a:p>
            <a:endParaRPr lang="en-US" sz="3200" dirty="0">
              <a:latin typeface="Kristen ITC" panose="03050502040202030202" pitchFamily="66" charset="0"/>
            </a:endParaRPr>
          </a:p>
          <a:p>
            <a:r>
              <a:rPr lang="en-US" sz="3200" dirty="0">
                <a:latin typeface="Kristen ITC" panose="03050502040202030202" pitchFamily="66" charset="0"/>
              </a:rPr>
              <a:t>1Peter 5:2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4F7F6FD-218B-F59A-259A-5DFFD6878DA0}"/>
              </a:ext>
            </a:extLst>
          </p:cNvPr>
          <p:cNvGrpSpPr/>
          <p:nvPr/>
        </p:nvGrpSpPr>
        <p:grpSpPr>
          <a:xfrm>
            <a:off x="413338" y="3468944"/>
            <a:ext cx="7005558" cy="1382283"/>
            <a:chOff x="838200" y="2244436"/>
            <a:chExt cx="2429999" cy="138228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44A872E-1530-D786-8874-E135D91672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200" y="2244436"/>
              <a:ext cx="2429999" cy="1382283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45BB9D6-9156-AC12-EEB4-3F1F95EFAD8C}"/>
                </a:ext>
              </a:extLst>
            </p:cNvPr>
            <p:cNvSpPr txBox="1"/>
            <p:nvPr/>
          </p:nvSpPr>
          <p:spPr>
            <a:xfrm>
              <a:off x="993048" y="2244436"/>
              <a:ext cx="2118971" cy="1382283"/>
            </a:xfrm>
            <a:prstGeom prst="rect">
              <a:avLst/>
            </a:prstGeom>
            <a:noFill/>
          </p:spPr>
          <p:txBody>
            <a:bodyPr wrap="square" tIns="182880" rtlCol="0" anchor="ctr" anchorCtr="1">
              <a:normAutofit/>
            </a:bodyPr>
            <a:lstStyle/>
            <a:p>
              <a:r>
                <a:rPr lang="en-US" sz="7200" b="1" dirty="0">
                  <a:latin typeface="Bradley Hand ITC" panose="03070402050302030203" pitchFamily="66" charset="0"/>
                </a:rPr>
                <a:t>“Lord’s Supper"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3894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46" y="152401"/>
            <a:ext cx="11914909" cy="1330470"/>
          </a:xfrm>
        </p:spPr>
        <p:txBody>
          <a:bodyPr>
            <a:noAutofit/>
          </a:bodyPr>
          <a:lstStyle/>
          <a:p>
            <a:pPr algn="ctr"/>
            <a:r>
              <a:rPr lang="en-US" sz="8800" b="1" dirty="0">
                <a:latin typeface="Bradley Hand ITC" panose="03070402050302030203" pitchFamily="66" charset="0"/>
                <a:ea typeface="Whiteboard Modern Demo" panose="02000000000000000000" pitchFamily="2" charset="0"/>
              </a:rPr>
              <a:t>Whence Was It...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2872"/>
            <a:ext cx="9652260" cy="5125746"/>
          </a:xfrm>
        </p:spPr>
        <p:txBody>
          <a:bodyPr anchor="ctr" anchorCtr="1"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6000" b="1" dirty="0">
                <a:latin typeface="Bradley Hand ITC" panose="03070402050302030203" pitchFamily="66" charset="0"/>
              </a:rPr>
              <a:t>Men?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6000" b="1" dirty="0">
                <a:latin typeface="Bradley Hand ITC" panose="03070402050302030203" pitchFamily="66" charset="0"/>
              </a:rPr>
              <a:t>Old Testament?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6000" b="1" dirty="0">
                <a:latin typeface="Bradley Hand ITC" panose="03070402050302030203" pitchFamily="66" charset="0"/>
              </a:rPr>
              <a:t>Tradition or Creed?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6000" b="1" dirty="0">
                <a:latin typeface="Bradley Hand ITC" panose="03070402050302030203" pitchFamily="66" charset="0"/>
              </a:rPr>
              <a:t>Elders?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6600" b="1" dirty="0">
                <a:latin typeface="Bradley Hand ITC" panose="03070402050302030203" pitchFamily="66" charset="0"/>
              </a:rPr>
              <a:t>Only From God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961" y="1857801"/>
            <a:ext cx="2480506" cy="5073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393" y="4587135"/>
            <a:ext cx="2905641" cy="5979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540" y="3602731"/>
            <a:ext cx="8055202" cy="6098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3130" y="2683638"/>
            <a:ext cx="7036168" cy="5010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AC03B3C-EDE9-D614-42EF-1D752B3B7D98}"/>
              </a:ext>
            </a:extLst>
          </p:cNvPr>
          <p:cNvSpPr txBox="1"/>
          <p:nvPr/>
        </p:nvSpPr>
        <p:spPr>
          <a:xfrm>
            <a:off x="466452" y="5090739"/>
            <a:ext cx="21659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Kristen ITC" panose="03050502040202030202" pitchFamily="66" charset="0"/>
              </a:rPr>
              <a:t>Mark 7:7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F469F8-CE84-E7CF-0791-EB31F944ABEA}"/>
              </a:ext>
            </a:extLst>
          </p:cNvPr>
          <p:cNvSpPr txBox="1"/>
          <p:nvPr/>
        </p:nvSpPr>
        <p:spPr>
          <a:xfrm>
            <a:off x="8018643" y="4658244"/>
            <a:ext cx="3786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Kristen ITC" panose="03050502040202030202" pitchFamily="66" charset="0"/>
              </a:rPr>
              <a:t>Matthew 15:1-14</a:t>
            </a:r>
          </a:p>
        </p:txBody>
      </p:sp>
    </p:spTree>
    <p:extLst>
      <p:ext uri="{BB962C8B-B14F-4D97-AF65-F5344CB8AC3E}">
        <p14:creationId xmlns:p14="http://schemas.microsoft.com/office/powerpoint/2010/main" val="1897989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850</Words>
  <Application>Microsoft Office PowerPoint</Application>
  <PresentationFormat>Widescreen</PresentationFormat>
  <Paragraphs>167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Bradley Hand ITC</vt:lpstr>
      <vt:lpstr>Calibri</vt:lpstr>
      <vt:lpstr>Kristen ITC</vt:lpstr>
      <vt:lpstr>Office Theme</vt:lpstr>
      <vt:lpstr>Understanding God’s Message</vt:lpstr>
      <vt:lpstr>Whence Was It...</vt:lpstr>
      <vt:lpstr>All Authority Must Be From God</vt:lpstr>
      <vt:lpstr>Established By...</vt:lpstr>
      <vt:lpstr>Established By...</vt:lpstr>
      <vt:lpstr>Generic Authority...</vt:lpstr>
      <vt:lpstr>Specific Authority...</vt:lpstr>
      <vt:lpstr>Specific Authority...</vt:lpstr>
      <vt:lpstr>Whence Was It...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Henderson</dc:creator>
  <cp:lastModifiedBy>Dan Henderson</cp:lastModifiedBy>
  <cp:revision>11</cp:revision>
  <dcterms:created xsi:type="dcterms:W3CDTF">2015-08-16T02:03:33Z</dcterms:created>
  <dcterms:modified xsi:type="dcterms:W3CDTF">2025-01-25T21:23:30Z</dcterms:modified>
</cp:coreProperties>
</file>