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5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A Light For Jesus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5:13–16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/>
              <a:t>Is My Example Good Enough?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3E1391-6C81-1DF9-78F4-5320B30A93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296E0-322B-AB70-8264-6FFF287DF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/>
              <a:t>Is My Example Good Enough?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52356-1A8A-2673-C6EB-7E8FAE7E70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4000" dirty="0"/>
              <a:t>Like Christ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3C912-3858-8879-E48D-8337964B6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9:36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7:47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13:4-6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10:33-35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18:32-35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3:17</a:t>
            </a:r>
          </a:p>
        </p:txBody>
      </p:sp>
    </p:spTree>
    <p:extLst>
      <p:ext uri="{BB962C8B-B14F-4D97-AF65-F5344CB8AC3E}">
        <p14:creationId xmlns:p14="http://schemas.microsoft.com/office/powerpoint/2010/main" val="1260068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CEC99C-EFFB-1E27-4686-A5A6D49582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CCE3D-AAB8-B88B-C6C0-EEF89EAA0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/>
              <a:t>Is My Example Good Enough?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F4F4F-5CC2-5A24-07F0-DFEEEF3B8D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4000" dirty="0"/>
              <a:t>Like Christ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4000" dirty="0"/>
              <a:t>Knowledge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C2D578-9E78-E80E-F9A7-35D9D3E96B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23:19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2:14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10:1-4</a:t>
            </a:r>
          </a:p>
        </p:txBody>
      </p:sp>
    </p:spTree>
    <p:extLst>
      <p:ext uri="{BB962C8B-B14F-4D97-AF65-F5344CB8AC3E}">
        <p14:creationId xmlns:p14="http://schemas.microsoft.com/office/powerpoint/2010/main" val="2460107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2ABF70-0B8D-7627-20D0-45C16204A9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951BF-67FF-3B41-9D46-EEBB4DD3A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/>
              <a:t>Is My Example Good Enough?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1317E-4DE0-107E-F610-27A364F45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4000" dirty="0"/>
              <a:t>Like Christ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4000" dirty="0"/>
              <a:t>Knowledge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4000" dirty="0"/>
              <a:t>Strength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F785AC-812D-BD7A-24A5-0077EFC59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9:16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4:2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2:2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3:14</a:t>
            </a:r>
          </a:p>
        </p:txBody>
      </p:sp>
    </p:spTree>
    <p:extLst>
      <p:ext uri="{BB962C8B-B14F-4D97-AF65-F5344CB8AC3E}">
        <p14:creationId xmlns:p14="http://schemas.microsoft.com/office/powerpoint/2010/main" val="2105685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D23F5E-95F0-56FF-6694-C1430A1663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A6282-4637-4F4D-D405-750569543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/>
              <a:t>Is My Example Good Enough?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0864D-B36F-E335-21A4-D8AC79971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4000" dirty="0"/>
              <a:t>Like Christ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4000" dirty="0"/>
              <a:t>Knowledge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4000" dirty="0"/>
              <a:t>Strength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4000" dirty="0"/>
              <a:t>Steadfast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71003C-A52C-9FD0-2362-6B84973767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3:3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3:7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10:34-35</a:t>
            </a:r>
          </a:p>
        </p:txBody>
      </p:sp>
    </p:spTree>
    <p:extLst>
      <p:ext uri="{BB962C8B-B14F-4D97-AF65-F5344CB8AC3E}">
        <p14:creationId xmlns:p14="http://schemas.microsoft.com/office/powerpoint/2010/main" val="917773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C0C994-65F5-C6ED-A6D1-A08C70A781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81C69-A9B3-0347-04A8-B267E4391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/>
              <a:t>Is My Example Good Enough?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51CA7-280D-5837-9EDA-5926FF6361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4000" dirty="0"/>
              <a:t>Like Christ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4000" dirty="0"/>
              <a:t>Knowledge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4000" dirty="0"/>
              <a:t>Strength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4000" dirty="0"/>
              <a:t>Steadfast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4000" dirty="0"/>
              <a:t>Concern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AD4038-45A9-A48D-E9DF-A9A5BC5BE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12:10-11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9:19-22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4:14-16</a:t>
            </a:r>
          </a:p>
        </p:txBody>
      </p:sp>
    </p:spTree>
    <p:extLst>
      <p:ext uri="{BB962C8B-B14F-4D97-AF65-F5344CB8AC3E}">
        <p14:creationId xmlns:p14="http://schemas.microsoft.com/office/powerpoint/2010/main" val="1158441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118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A Light For Jesus</vt:lpstr>
      <vt:lpstr>Is My Example Good Enough?</vt:lpstr>
      <vt:lpstr>Is My Example Good Enough?</vt:lpstr>
      <vt:lpstr>Is My Example Good Enough?</vt:lpstr>
      <vt:lpstr>Is My Example Good Enough?</vt:lpstr>
      <vt:lpstr>Is My Example Good Enough?</vt:lpstr>
      <vt:lpstr>Is My Example Good Enough?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2025-02-15T22:45:25Z</dcterms:created>
  <dcterms:modified xsi:type="dcterms:W3CDTF">2025-02-15T22:53:30Z</dcterms:modified>
</cp:coreProperties>
</file>