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Benevolence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1Timothy 5:3-8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Benevolence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58737"/>
            <a:ext cx="5181600" cy="433413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Individual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5:3-16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11:17-22,34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4:11-16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A77784-CA04-6859-3BEA-EFC497F71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84A9A-CBAC-4BCB-B134-429C3795E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Benevolence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137C-2524-57F9-A072-6B5FFDE71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58737"/>
            <a:ext cx="5181600" cy="433413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Individual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Congregation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F1023-0375-003B-9F31-0AA62429C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2:44-45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4:32-37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11:27-30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15:25-27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8:1-4,13-15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9:1,12-13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5:16</a:t>
            </a:r>
          </a:p>
        </p:txBody>
      </p:sp>
    </p:spTree>
    <p:extLst>
      <p:ext uri="{BB962C8B-B14F-4D97-AF65-F5344CB8AC3E}">
        <p14:creationId xmlns:p14="http://schemas.microsoft.com/office/powerpoint/2010/main" val="77326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60C4D-0B80-EBD3-ADD6-5AC0CAED64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95ED5-1594-CDA7-5D47-79856C52C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Benevolence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8EF42-51BE-2D8E-1B9A-FCAB3F9B8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58737"/>
            <a:ext cx="5181600" cy="433413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Individual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Congregation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From Individual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B8413-5B12-07A2-CEBA-6FB80BDC4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4:34-37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2:42-47</a:t>
            </a:r>
          </a:p>
        </p:txBody>
      </p:sp>
    </p:spTree>
    <p:extLst>
      <p:ext uri="{BB962C8B-B14F-4D97-AF65-F5344CB8AC3E}">
        <p14:creationId xmlns:p14="http://schemas.microsoft.com/office/powerpoint/2010/main" val="3468765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45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Benevolence</vt:lpstr>
      <vt:lpstr>Benevolence</vt:lpstr>
      <vt:lpstr>Benevolence</vt:lpstr>
      <vt:lpstr>Benevolence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2025-02-23T01:30:57Z</dcterms:created>
  <dcterms:modified xsi:type="dcterms:W3CDTF">2025-02-23T01:37:09Z</dcterms:modified>
</cp:coreProperties>
</file>