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963"/>
            <a:ext cx="9144000" cy="33120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God Is My Fortress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46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“A Mighty Fortress”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Fortress &amp; Bulwark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94:22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46:1-2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31:1-5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52A2E-E43A-6E2F-1CBB-B4F5FF5F3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A55BA-8438-E368-F081-288B2861F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“A Mighty Fortress”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C7A42-076C-DF03-0643-EFA9AD6A4F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Fortress &amp; Bulwark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Trust In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0E1A1-3BEF-288B-5818-E548DC7AD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91:2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18:1-3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2:17-18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9:29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1:3-5</a:t>
            </a:r>
          </a:p>
        </p:txBody>
      </p:sp>
    </p:spTree>
    <p:extLst>
      <p:ext uri="{BB962C8B-B14F-4D97-AF65-F5344CB8AC3E}">
        <p14:creationId xmlns:p14="http://schemas.microsoft.com/office/powerpoint/2010/main" val="183921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87421-F521-77E2-5606-2570EA9B4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F8971-1B02-9C64-A66D-380F5C333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“A Mighty Fortress”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724D1-D11C-CC50-31EA-F61703A8B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Fortress &amp; Bulwark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Trust In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God Is Victorious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1B627-1255-6576-FA47-2C9477FE3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20:10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25:41</a:t>
            </a:r>
          </a:p>
        </p:txBody>
      </p:sp>
    </p:spTree>
    <p:extLst>
      <p:ext uri="{BB962C8B-B14F-4D97-AF65-F5344CB8AC3E}">
        <p14:creationId xmlns:p14="http://schemas.microsoft.com/office/powerpoint/2010/main" val="291036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73AB0-7F30-969E-9B44-EB5AFAF6F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F4A85-E9D6-B6E8-F172-2BF447793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“A Mighty Fortress”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22E34-3403-33F2-9804-9D7BCA937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Fortress &amp; Bulwark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Trust In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God Is Victorious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God Is Forever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B03878-49DC-56C9-076B-33E9FF75C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1:15-23</a:t>
            </a:r>
          </a:p>
        </p:txBody>
      </p:sp>
    </p:spTree>
    <p:extLst>
      <p:ext uri="{BB962C8B-B14F-4D97-AF65-F5344CB8AC3E}">
        <p14:creationId xmlns:p14="http://schemas.microsoft.com/office/powerpoint/2010/main" val="1713467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DC3EB7-72FC-877C-2EA3-24A439B36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786E7-66B3-273E-2F7F-84F95444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“A Mighty Fortress”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C4007-08BF-CFD8-9D32-5ABDB8A5F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8000" dirty="0"/>
              <a:t>God Is A Mighty</a:t>
            </a:r>
          </a:p>
          <a:p>
            <a:pPr marL="0" indent="0" algn="ctr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8000" dirty="0"/>
              <a:t>Fortress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1756B5-416B-4C13-FBB1-1DADD7160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6:10-18</a:t>
            </a:r>
          </a:p>
        </p:txBody>
      </p:sp>
    </p:spTree>
    <p:extLst>
      <p:ext uri="{BB962C8B-B14F-4D97-AF65-F5344CB8AC3E}">
        <p14:creationId xmlns:p14="http://schemas.microsoft.com/office/powerpoint/2010/main" val="3899008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58</TotalTime>
  <Words>114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God Is My Fortress</vt:lpstr>
      <vt:lpstr>“A Mighty Fortress”</vt:lpstr>
      <vt:lpstr>“A Mighty Fortress”</vt:lpstr>
      <vt:lpstr>“A Mighty Fortress”</vt:lpstr>
      <vt:lpstr>“A Mighty Fortress”</vt:lpstr>
      <vt:lpstr>“A Mighty Fortress”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2025-02-01T23:49:30Z</dcterms:created>
  <dcterms:modified xsi:type="dcterms:W3CDTF">2025-02-02T00:47:50Z</dcterms:modified>
</cp:coreProperties>
</file>