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8606" y="1122363"/>
            <a:ext cx="9514788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Who Is The Spirit?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16:12-15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565"/>
            <a:ext cx="10515600" cy="1381029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53766"/>
            <a:ext cx="6279038" cy="525073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600" dirty="0"/>
              <a:t>Spirit of God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600" dirty="0"/>
              <a:t>Spirit of the Lord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600" dirty="0"/>
              <a:t>Good Spirit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600" dirty="0"/>
              <a:t>Holy Spirit/Ghost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600" dirty="0"/>
              <a:t>Spirit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600" dirty="0"/>
              <a:t>Spirit of Truth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600" dirty="0"/>
              <a:t>Eternal Spirit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600" dirty="0"/>
              <a:t>Spirit of Christ</a:t>
            </a: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80007"/>
            <a:ext cx="5181600" cy="5024488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51:11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11:2; 61:1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Nehemiah 9:20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1:18;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11:13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1:11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3ABB37-8C58-CE1C-BD5C-93C50ACA20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03AB-8C46-11BD-D2CC-C80DD4CB8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16E37-EE5B-2853-F442-141B7A5C9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1287"/>
            <a:ext cx="5181600" cy="421158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Godhead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E48D43-F7EE-6D1C-8EB2-090B578A7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1:1-2; John 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14:26; Acts 5:3-4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8:16; Hebrews 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20:17</a:t>
            </a:r>
          </a:p>
        </p:txBody>
      </p:sp>
    </p:spTree>
    <p:extLst>
      <p:ext uri="{BB962C8B-B14F-4D97-AF65-F5344CB8AC3E}">
        <p14:creationId xmlns:p14="http://schemas.microsoft.com/office/powerpoint/2010/main" val="342050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7E479F-C70C-05E7-DFAF-1B64F4C3B1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AB6E-FBD5-4A48-6A6C-6D6342587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9A7C0-6584-8DFF-A5F1-24EDF84191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1287"/>
            <a:ext cx="5181600" cy="421158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Godhead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Attributes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8FEC1-2BEE-98C9-DF61-1FEA8AEA6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2:10-11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139:7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28:18-20</a:t>
            </a:r>
          </a:p>
        </p:txBody>
      </p:sp>
    </p:spTree>
    <p:extLst>
      <p:ext uri="{BB962C8B-B14F-4D97-AF65-F5344CB8AC3E}">
        <p14:creationId xmlns:p14="http://schemas.microsoft.com/office/powerpoint/2010/main" val="2431321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AA9CBD-9532-09F6-FC50-08956D493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1E06A-9EA1-9926-A2C4-D4982A586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55ACE-512B-C59E-77A6-8EB49C2FDB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1287"/>
            <a:ext cx="5181600" cy="421158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Godhead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Attributes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Works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F7582E-C4A2-0688-36A1-F711558AD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2:4-5,10-13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3:18</a:t>
            </a:r>
          </a:p>
        </p:txBody>
      </p:sp>
    </p:spTree>
    <p:extLst>
      <p:ext uri="{BB962C8B-B14F-4D97-AF65-F5344CB8AC3E}">
        <p14:creationId xmlns:p14="http://schemas.microsoft.com/office/powerpoint/2010/main" val="597125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70797E-D646-587E-B602-6DE3AF24B6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FEFDB-20D8-BA93-8EEF-F289D4754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Person-hood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8DF3A-3E75-1BFA-53E4-86750B359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0175" y="1690688"/>
            <a:ext cx="3592398" cy="8578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Characteristics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909E94-D18F-2FFB-F11D-8EF5F4FC6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548527"/>
            <a:ext cx="5831264" cy="3550615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Mind - Romans 8:27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Affections - Romans 15:30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Grieved - Ephesians 4:30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Knowledge - 1Corinthians 2:10-11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Goodness - Nehemiah 9:20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9DA157B2-32A6-A3AE-74F6-146EE51FAB13}"/>
              </a:ext>
            </a:extLst>
          </p:cNvPr>
          <p:cNvSpPr txBox="1">
            <a:spLocks/>
          </p:cNvSpPr>
          <p:nvPr/>
        </p:nvSpPr>
        <p:spPr>
          <a:xfrm>
            <a:off x="188535" y="2548527"/>
            <a:ext cx="5831265" cy="35506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/>
                </a:solidFill>
              </a:rPr>
              <a:t>Speaks - 1Timothy 4:1; Acts 10:19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/>
                </a:solidFill>
              </a:rPr>
              <a:t>Testifies - John 15:26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/>
                </a:solidFill>
              </a:rPr>
              <a:t>Teaches - John 14:26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/>
                </a:solidFill>
              </a:rPr>
              <a:t>Guides or directs - John 16:12-13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accent4"/>
                </a:solidFill>
              </a:rPr>
              <a:t>Leads and forbids - Acts 16:6-7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6E47C43-8AFA-EF54-73E6-525CBC3A3739}"/>
              </a:ext>
            </a:extLst>
          </p:cNvPr>
          <p:cNvSpPr txBox="1">
            <a:spLocks/>
          </p:cNvSpPr>
          <p:nvPr/>
        </p:nvSpPr>
        <p:spPr>
          <a:xfrm>
            <a:off x="8105092" y="1690688"/>
            <a:ext cx="2702348" cy="857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0"/>
              </a:spcBef>
              <a:buFont typeface="Arial" panose="020B0604020202020204" pitchFamily="34" charset="0"/>
              <a:buNone/>
            </a:pPr>
            <a:r>
              <a:rPr lang="en-US" sz="4400" dirty="0"/>
              <a:t>Personality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11562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18</TotalTime>
  <Words>164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Who Is The Spirit?</vt:lpstr>
      <vt:lpstr>Names</vt:lpstr>
      <vt:lpstr>Deity</vt:lpstr>
      <vt:lpstr>Deity</vt:lpstr>
      <vt:lpstr>Deity</vt:lpstr>
      <vt:lpstr>Person-hood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2025-02-09T01:29:06Z</dcterms:created>
  <dcterms:modified xsi:type="dcterms:W3CDTF">2025-02-09T01:47:49Z</dcterms:modified>
</cp:coreProperties>
</file>