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1" d="100"/>
          <a:sy n="51" d="100"/>
        </p:scale>
        <p:origin x="57" y="12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After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1Corinthians 15:12-19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After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The Unknown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16:19-31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23:42-43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20:37-38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17:2-8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6:9-11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5D51C9-FE51-9454-2FCB-9FCAAA58D2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A66AF-91A1-0E29-24CF-FDDDD971D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After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C6F89-43FE-1273-F57C-9DA9EA7394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The Unknown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Assured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692AB3-E8C1-483C-2B9C-BB465F2BA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10:29-30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19:16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2:21-36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4:13-18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15:20-22, 42-44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6:19-20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14:13</a:t>
            </a:r>
          </a:p>
        </p:txBody>
      </p:sp>
    </p:spTree>
    <p:extLst>
      <p:ext uri="{BB962C8B-B14F-4D97-AF65-F5344CB8AC3E}">
        <p14:creationId xmlns:p14="http://schemas.microsoft.com/office/powerpoint/2010/main" val="70306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531275-84E6-7129-F89B-CAA3BF240B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AB978-D95B-D649-4977-47E7BF186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After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39AB7-2B07-A0E0-62FC-096F14C135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The Unknown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Assured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Judgment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E135F2-B90B-B3C8-DA32-87219B977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9:27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12:13-14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3:3-9</a:t>
            </a:r>
          </a:p>
        </p:txBody>
      </p:sp>
    </p:spTree>
    <p:extLst>
      <p:ext uri="{BB962C8B-B14F-4D97-AF65-F5344CB8AC3E}">
        <p14:creationId xmlns:p14="http://schemas.microsoft.com/office/powerpoint/2010/main" val="3834223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95AD3B-2EDE-9660-5DAE-BA6EC6AD37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913A3-3513-5F5C-62AE-BE59B5C20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After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9C348-7E01-844E-E3CE-F2F2CA8161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The Unknown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Assured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Judgment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Unchangeable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BE5637-0159-63E0-6863-5549ED36D7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3:10-18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15:55-58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1:10-11</a:t>
            </a:r>
          </a:p>
        </p:txBody>
      </p:sp>
    </p:spTree>
    <p:extLst>
      <p:ext uri="{BB962C8B-B14F-4D97-AF65-F5344CB8AC3E}">
        <p14:creationId xmlns:p14="http://schemas.microsoft.com/office/powerpoint/2010/main" val="2097751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Sermon.potx" id="{BA42AA14-B2D9-42EF-92FD-0529C79BC866}" vid="{4D4656D2-EE4B-4256-833E-74B8CD6AC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5</TotalTime>
  <Words>70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After Life</vt:lpstr>
      <vt:lpstr>After Life</vt:lpstr>
      <vt:lpstr>After Life</vt:lpstr>
      <vt:lpstr>After Life</vt:lpstr>
      <vt:lpstr>After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Henderson</dc:creator>
  <cp:lastModifiedBy>Dan Henderson</cp:lastModifiedBy>
  <cp:revision>1</cp:revision>
  <dcterms:created xsi:type="dcterms:W3CDTF">2025-03-16T00:05:22Z</dcterms:created>
  <dcterms:modified xsi:type="dcterms:W3CDTF">2025-03-16T00:10:38Z</dcterms:modified>
</cp:coreProperties>
</file>