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62" r:id="rId4"/>
    <p:sldId id="263" r:id="rId5"/>
    <p:sldId id="264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66" autoAdjust="0"/>
    <p:restoredTop sz="94660"/>
  </p:normalViewPr>
  <p:slideViewPr>
    <p:cSldViewPr snapToGrid="0">
      <p:cViewPr varScale="1">
        <p:scale>
          <a:sx n="51" d="100"/>
          <a:sy n="51" d="100"/>
        </p:scale>
        <p:origin x="57" y="122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64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6986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193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030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0530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9132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3/15/2025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5792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3/15/2025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64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3/15/2025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90074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520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A2B14-DE4A-419E-BB03-91A6FB09514B}" type="datetimeFigureOut">
              <a:rPr lang="en-US" smtClean="0"/>
              <a:t>3/15/2025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9759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A2B14-DE4A-419E-BB03-91A6FB09514B}" type="datetimeFigureOut">
              <a:rPr lang="en-US" smtClean="0"/>
              <a:t>3/15/2025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D242F-7301-4413-AC49-85EFF225C2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6082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B60702-3814-43A3-88CE-3E02DF6A84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 anchorCtr="1">
            <a:normAutofit/>
          </a:bodyPr>
          <a:lstStyle/>
          <a:p>
            <a:r>
              <a:rPr lang="en-US" sz="9600" dirty="0"/>
              <a:t>After Life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1AFCC95-1D7A-4F80-A80F-89B3C6B8E7B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509963"/>
            <a:ext cx="9144000" cy="1655762"/>
          </a:xfrm>
        </p:spPr>
        <p:txBody>
          <a:bodyPr anchor="ctr" anchorCtr="1">
            <a:normAutofit/>
          </a:bodyPr>
          <a:lstStyle/>
          <a:p>
            <a:r>
              <a:rPr lang="en-US" sz="6000" dirty="0">
                <a:solidFill>
                  <a:schemeClr val="accent2"/>
                </a:solidFill>
              </a:rPr>
              <a:t>1Corinthians 15:12-19</a:t>
            </a:r>
          </a:p>
        </p:txBody>
      </p:sp>
    </p:spTree>
    <p:extLst>
      <p:ext uri="{BB962C8B-B14F-4D97-AF65-F5344CB8AC3E}">
        <p14:creationId xmlns:p14="http://schemas.microsoft.com/office/powerpoint/2010/main" val="18903988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B0697-03D4-45DA-BDDA-CFF426DAA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After Life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C5111B-3F80-4284-A164-5A5EE45D9B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The Unknown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EC86C5-B68D-4489-AD61-CE7F055938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16:19-31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23:42-43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Luke 20:37-38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17:2-8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Revelation 6:9-11</a:t>
            </a:r>
          </a:p>
        </p:txBody>
      </p:sp>
    </p:spTree>
    <p:extLst>
      <p:ext uri="{BB962C8B-B14F-4D97-AF65-F5344CB8AC3E}">
        <p14:creationId xmlns:p14="http://schemas.microsoft.com/office/powerpoint/2010/main" val="1000079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05D51C9-FE51-9454-2FCB-9FCAAA58D26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4A66AF-91A1-0E29-24CF-FDDDD971D2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After Life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BC6F89-43FE-1273-F57C-9DA9EA73940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The Unknown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Assured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692AB3-E8C1-483C-2B9C-BB465F2BAC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Mark 10:29-30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Matthew 19:16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Acts 2:21-36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1Thessalonians 4:13-18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15:20-22, 42-44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5:8-9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6:19-20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Revelation 14:13</a:t>
            </a:r>
          </a:p>
        </p:txBody>
      </p:sp>
    </p:spTree>
    <p:extLst>
      <p:ext uri="{BB962C8B-B14F-4D97-AF65-F5344CB8AC3E}">
        <p14:creationId xmlns:p14="http://schemas.microsoft.com/office/powerpoint/2010/main" val="703062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531275-84E6-7129-F89B-CAA3BF240BF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2AB978-D95B-D649-4977-47E7BF186B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After Life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739AB7-2B07-A0E0-62FC-096F14C135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The Unknown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Assured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Judgment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7E135F2-B90B-B3C8-DA32-87219B9770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Hebrews 9:27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Ecclesiastes 12:13-14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2Timothy 4:7-8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2Peter 3:3-9</a:t>
            </a:r>
          </a:p>
        </p:txBody>
      </p:sp>
    </p:spTree>
    <p:extLst>
      <p:ext uri="{BB962C8B-B14F-4D97-AF65-F5344CB8AC3E}">
        <p14:creationId xmlns:p14="http://schemas.microsoft.com/office/powerpoint/2010/main" val="38342235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195AD3B-2EDE-9660-5DAE-BA6EC6AD37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913A3-3513-5F5C-62AE-BE59B5C203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7200" dirty="0"/>
              <a:t>After Life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E9C348-7E01-844E-E3CE-F2F2CA81610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667250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The Unknown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Assured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Judgment</a:t>
            </a:r>
          </a:p>
          <a:p>
            <a:pPr marL="0" indent="0">
              <a:lnSpc>
                <a:spcPct val="100000"/>
              </a:lnSpc>
              <a:spcBef>
                <a:spcPts val="4800"/>
              </a:spcBef>
              <a:buNone/>
            </a:pPr>
            <a:r>
              <a:rPr lang="en-US" sz="4000" dirty="0"/>
              <a:t>Unchangeable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BE5637-0159-63E0-6863-5549ED36D7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667250"/>
          </a:xfrm>
        </p:spPr>
        <p:txBody>
          <a:bodyPr anchor="b">
            <a:normAutofit/>
          </a:bodyPr>
          <a:lstStyle/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2Peter 3:10-18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1Corinthians 15:55-58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Philippians 2:16</a:t>
            </a:r>
          </a:p>
          <a:p>
            <a:pPr marL="0" indent="0" algn="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3200" dirty="0">
                <a:solidFill>
                  <a:schemeClr val="accent4"/>
                </a:solidFill>
              </a:rPr>
              <a:t>2Peter 1:10-11</a:t>
            </a:r>
          </a:p>
        </p:txBody>
      </p:sp>
    </p:spTree>
    <p:extLst>
      <p:ext uri="{BB962C8B-B14F-4D97-AF65-F5344CB8AC3E}">
        <p14:creationId xmlns:p14="http://schemas.microsoft.com/office/powerpoint/2010/main" val="20977510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00Sermon.potx" id="{BA42AA14-B2D9-42EF-92FD-0529C79BC866}" vid="{4D4656D2-EE4B-4256-833E-74B8CD6ACA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00Sermon</Template>
  <TotalTime>5</TotalTime>
  <Words>70</Words>
  <Application>Microsoft Office PowerPoint</Application>
  <PresentationFormat>Widescreen</PresentationFormat>
  <Paragraphs>37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After Life</vt:lpstr>
      <vt:lpstr>After Life</vt:lpstr>
      <vt:lpstr>After Life</vt:lpstr>
      <vt:lpstr>After Life</vt:lpstr>
      <vt:lpstr>After Life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Dan Henderson</dc:creator>
  <cp:lastModifiedBy>Dan Henderson</cp:lastModifiedBy>
  <cp:revision>1</cp:revision>
  <dcterms:created xsi:type="dcterms:W3CDTF">2025-03-16T00:05:22Z</dcterms:created>
  <dcterms:modified xsi:type="dcterms:W3CDTF">2025-03-16T00:10:38Z</dcterms:modified>
</cp:coreProperties>
</file>