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The Call Of Prayer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1John 5:13-15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Sweet Hour Of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Confidence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5:13-15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8447D-C365-C0CC-1115-F8E498846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8730F-BF4B-55DC-62AC-B5CF97B5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Sweet Hour Of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9991-D768-CA50-8CC6-DA6CBC44B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Confidence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Refuge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148AEE-155E-9678-BE79-F16478E123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55:16-17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6:5-6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4:6-7</a:t>
            </a:r>
          </a:p>
        </p:txBody>
      </p:sp>
    </p:spTree>
    <p:extLst>
      <p:ext uri="{BB962C8B-B14F-4D97-AF65-F5344CB8AC3E}">
        <p14:creationId xmlns:p14="http://schemas.microsoft.com/office/powerpoint/2010/main" val="3693545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B84E7-CFB9-58B3-55E5-BF44FB1E1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15A8C-1889-1151-EA00-1BA81012A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Sweet Hour Of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C9DAE-8428-C01C-AA86-455F1B441C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Confidence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Refuge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Power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EDF06-2222-64E7-0538-2E1970921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4:23-31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4:14-16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5:16-18</a:t>
            </a:r>
          </a:p>
        </p:txBody>
      </p:sp>
    </p:spTree>
    <p:extLst>
      <p:ext uri="{BB962C8B-B14F-4D97-AF65-F5344CB8AC3E}">
        <p14:creationId xmlns:p14="http://schemas.microsoft.com/office/powerpoint/2010/main" val="3258068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70C3E4-049E-A645-A620-A2B3779F1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7FF91-520A-6FD1-B743-EE25298CD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Sweet Hour Of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E6FD9-F3AE-B8EA-F0ED-FB49A26A9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Confidence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Refuge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Power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Dependable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99BDEF-448F-BBF6-E70E-D6AE1E7B6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6:9-13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11:1-4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28:1-9</a:t>
            </a:r>
          </a:p>
        </p:txBody>
      </p:sp>
    </p:spTree>
    <p:extLst>
      <p:ext uri="{BB962C8B-B14F-4D97-AF65-F5344CB8AC3E}">
        <p14:creationId xmlns:p14="http://schemas.microsoft.com/office/powerpoint/2010/main" val="379701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10</TotalTime>
  <Words>52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The Call Of Prayer</vt:lpstr>
      <vt:lpstr>Sweet Hour Of Prayer</vt:lpstr>
      <vt:lpstr>Sweet Hour Of Prayer</vt:lpstr>
      <vt:lpstr>Sweet Hour Of Prayer</vt:lpstr>
      <vt:lpstr>Sweet Hour Of Prayer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2025-03-01T23:36:40Z</dcterms:created>
  <dcterms:modified xsi:type="dcterms:W3CDTF">2025-03-01T23:47:14Z</dcterms:modified>
</cp:coreProperties>
</file>