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56" r:id="rId2"/>
    <p:sldId id="261" r:id="rId3"/>
    <p:sldId id="263" r:id="rId4"/>
    <p:sldId id="264" r:id="rId5"/>
    <p:sldId id="265" r:id="rId6"/>
    <p:sldId id="266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66" autoAdjust="0"/>
    <p:restoredTop sz="89655" autoAdjust="0"/>
  </p:normalViewPr>
  <p:slideViewPr>
    <p:cSldViewPr snapToGrid="0">
      <p:cViewPr varScale="1">
        <p:scale>
          <a:sx n="51" d="100"/>
          <a:sy n="51" d="100"/>
        </p:scale>
        <p:origin x="57" y="10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n Henderson" userId="38d7bcbf436a3be6" providerId="LiveId" clId="{5B5682F7-9BC4-44E3-9DBB-3BE3A650666B}"/>
    <pc:docChg chg="custSel addSld modSld">
      <pc:chgData name="Dan Henderson" userId="38d7bcbf436a3be6" providerId="LiveId" clId="{5B5682F7-9BC4-44E3-9DBB-3BE3A650666B}" dt="2025-03-08T20:39:49.827" v="562"/>
      <pc:docMkLst>
        <pc:docMk/>
      </pc:docMkLst>
      <pc:sldChg chg="modSp mod">
        <pc:chgData name="Dan Henderson" userId="38d7bcbf436a3be6" providerId="LiveId" clId="{5B5682F7-9BC4-44E3-9DBB-3BE3A650666B}" dt="2025-03-08T20:39:49.827" v="562"/>
        <pc:sldMkLst>
          <pc:docMk/>
          <pc:sldMk cId="1890398884" sldId="256"/>
        </pc:sldMkLst>
        <pc:spChg chg="mod">
          <ac:chgData name="Dan Henderson" userId="38d7bcbf436a3be6" providerId="LiveId" clId="{5B5682F7-9BC4-44E3-9DBB-3BE3A650666B}" dt="2025-03-08T20:39:49.827" v="562"/>
          <ac:spMkLst>
            <pc:docMk/>
            <pc:sldMk cId="1890398884" sldId="256"/>
            <ac:spMk id="3" creationId="{51AFCC95-1D7A-4F80-A80F-89B3C6B8E7BB}"/>
          </ac:spMkLst>
        </pc:spChg>
      </pc:sldChg>
      <pc:sldChg chg="modSp mod modNotesTx">
        <pc:chgData name="Dan Henderson" userId="38d7bcbf436a3be6" providerId="LiveId" clId="{5B5682F7-9BC4-44E3-9DBB-3BE3A650666B}" dt="2025-03-08T20:28:46.711" v="370" actId="6549"/>
        <pc:sldMkLst>
          <pc:docMk/>
          <pc:sldMk cId="1000079989" sldId="261"/>
        </pc:sldMkLst>
        <pc:spChg chg="mod">
          <ac:chgData name="Dan Henderson" userId="38d7bcbf436a3be6" providerId="LiveId" clId="{5B5682F7-9BC4-44E3-9DBB-3BE3A650666B}" dt="2025-03-08T20:28:41.598" v="364" actId="27636"/>
          <ac:spMkLst>
            <pc:docMk/>
            <pc:sldMk cId="1000079989" sldId="261"/>
            <ac:spMk id="3" creationId="{A8C5111B-3F80-4284-A164-5A5EE45D9BBD}"/>
          </ac:spMkLst>
        </pc:spChg>
        <pc:spChg chg="mod">
          <ac:chgData name="Dan Henderson" userId="38d7bcbf436a3be6" providerId="LiveId" clId="{5B5682F7-9BC4-44E3-9DBB-3BE3A650666B}" dt="2025-03-08T20:28:46.711" v="370" actId="6549"/>
          <ac:spMkLst>
            <pc:docMk/>
            <pc:sldMk cId="1000079989" sldId="261"/>
            <ac:spMk id="4" creationId="{DEEC86C5-B68D-4489-AD61-CE7F055938D2}"/>
          </ac:spMkLst>
        </pc:spChg>
      </pc:sldChg>
      <pc:sldChg chg="modSp mod">
        <pc:chgData name="Dan Henderson" userId="38d7bcbf436a3be6" providerId="LiveId" clId="{5B5682F7-9BC4-44E3-9DBB-3BE3A650666B}" dt="2025-03-08T20:39:29.251" v="561" actId="1076"/>
        <pc:sldMkLst>
          <pc:docMk/>
          <pc:sldMk cId="1701206407" sldId="262"/>
        </pc:sldMkLst>
        <pc:spChg chg="mod">
          <ac:chgData name="Dan Henderson" userId="38d7bcbf436a3be6" providerId="LiveId" clId="{5B5682F7-9BC4-44E3-9DBB-3BE3A650666B}" dt="2025-03-08T20:39:29.251" v="561" actId="1076"/>
          <ac:spMkLst>
            <pc:docMk/>
            <pc:sldMk cId="1701206407" sldId="262"/>
            <ac:spMk id="2" creationId="{E3BE629B-F1A0-2F75-AF09-A1E978F76C03}"/>
          </ac:spMkLst>
        </pc:spChg>
        <pc:spChg chg="mod">
          <ac:chgData name="Dan Henderson" userId="38d7bcbf436a3be6" providerId="LiveId" clId="{5B5682F7-9BC4-44E3-9DBB-3BE3A650666B}" dt="2025-03-08T16:17:09.647" v="9" actId="20577"/>
          <ac:spMkLst>
            <pc:docMk/>
            <pc:sldMk cId="1701206407" sldId="262"/>
            <ac:spMk id="3" creationId="{BDE64BD6-7B1A-0072-669B-21E18E9FBBE3}"/>
          </ac:spMkLst>
        </pc:spChg>
        <pc:spChg chg="mod">
          <ac:chgData name="Dan Henderson" userId="38d7bcbf436a3be6" providerId="LiveId" clId="{5B5682F7-9BC4-44E3-9DBB-3BE3A650666B}" dt="2025-03-08T16:17:21.654" v="13" actId="20577"/>
          <ac:spMkLst>
            <pc:docMk/>
            <pc:sldMk cId="1701206407" sldId="262"/>
            <ac:spMk id="4" creationId="{12E2FB9C-57C7-C288-9674-F5D852308C56}"/>
          </ac:spMkLst>
        </pc:spChg>
        <pc:spChg chg="mod">
          <ac:chgData name="Dan Henderson" userId="38d7bcbf436a3be6" providerId="LiveId" clId="{5B5682F7-9BC4-44E3-9DBB-3BE3A650666B}" dt="2025-03-08T16:17:33.872" v="17" actId="20577"/>
          <ac:spMkLst>
            <pc:docMk/>
            <pc:sldMk cId="1701206407" sldId="262"/>
            <ac:spMk id="5" creationId="{B42C045E-8562-1264-9DC5-966B7832BBD8}"/>
          </ac:spMkLst>
        </pc:spChg>
      </pc:sldChg>
      <pc:sldChg chg="modSp add mod modNotesTx">
        <pc:chgData name="Dan Henderson" userId="38d7bcbf436a3be6" providerId="LiveId" clId="{5B5682F7-9BC4-44E3-9DBB-3BE3A650666B}" dt="2025-03-08T20:30:50.349" v="404" actId="14100"/>
        <pc:sldMkLst>
          <pc:docMk/>
          <pc:sldMk cId="720310804" sldId="263"/>
        </pc:sldMkLst>
        <pc:spChg chg="mod">
          <ac:chgData name="Dan Henderson" userId="38d7bcbf436a3be6" providerId="LiveId" clId="{5B5682F7-9BC4-44E3-9DBB-3BE3A650666B}" dt="2025-03-08T16:21:22.310" v="27" actId="207"/>
          <ac:spMkLst>
            <pc:docMk/>
            <pc:sldMk cId="720310804" sldId="263"/>
            <ac:spMk id="3" creationId="{D2E5995F-A337-5973-8F15-42E8B74CAC9B}"/>
          </ac:spMkLst>
        </pc:spChg>
        <pc:spChg chg="mod">
          <ac:chgData name="Dan Henderson" userId="38d7bcbf436a3be6" providerId="LiveId" clId="{5B5682F7-9BC4-44E3-9DBB-3BE3A650666B}" dt="2025-03-08T20:30:50.349" v="404" actId="14100"/>
          <ac:spMkLst>
            <pc:docMk/>
            <pc:sldMk cId="720310804" sldId="263"/>
            <ac:spMk id="4" creationId="{A19F25CA-4FED-363A-2E04-D1D8926693CA}"/>
          </ac:spMkLst>
        </pc:spChg>
      </pc:sldChg>
      <pc:sldChg chg="modSp add mod modNotesTx">
        <pc:chgData name="Dan Henderson" userId="38d7bcbf436a3be6" providerId="LiveId" clId="{5B5682F7-9BC4-44E3-9DBB-3BE3A650666B}" dt="2025-03-08T20:32:07.480" v="415" actId="6549"/>
        <pc:sldMkLst>
          <pc:docMk/>
          <pc:sldMk cId="3096227444" sldId="264"/>
        </pc:sldMkLst>
        <pc:spChg chg="mod">
          <ac:chgData name="Dan Henderson" userId="38d7bcbf436a3be6" providerId="LiveId" clId="{5B5682F7-9BC4-44E3-9DBB-3BE3A650666B}" dt="2025-03-08T16:21:38.471" v="28" actId="207"/>
          <ac:spMkLst>
            <pc:docMk/>
            <pc:sldMk cId="3096227444" sldId="264"/>
            <ac:spMk id="3" creationId="{A60DA87F-799C-B41F-9764-6EA30832523C}"/>
          </ac:spMkLst>
        </pc:spChg>
        <pc:spChg chg="mod">
          <ac:chgData name="Dan Henderson" userId="38d7bcbf436a3be6" providerId="LiveId" clId="{5B5682F7-9BC4-44E3-9DBB-3BE3A650666B}" dt="2025-03-08T20:32:07.480" v="415" actId="6549"/>
          <ac:spMkLst>
            <pc:docMk/>
            <pc:sldMk cId="3096227444" sldId="264"/>
            <ac:spMk id="4" creationId="{6186A4D9-A1A4-8258-2FE4-30E1333F44CE}"/>
          </ac:spMkLst>
        </pc:spChg>
      </pc:sldChg>
      <pc:sldChg chg="modSp add mod modNotesTx">
        <pc:chgData name="Dan Henderson" userId="38d7bcbf436a3be6" providerId="LiveId" clId="{5B5682F7-9BC4-44E3-9DBB-3BE3A650666B}" dt="2025-03-08T20:34:07.017" v="479" actId="20577"/>
        <pc:sldMkLst>
          <pc:docMk/>
          <pc:sldMk cId="2511940170" sldId="265"/>
        </pc:sldMkLst>
        <pc:spChg chg="mod">
          <ac:chgData name="Dan Henderson" userId="38d7bcbf436a3be6" providerId="LiveId" clId="{5B5682F7-9BC4-44E3-9DBB-3BE3A650666B}" dt="2025-03-08T20:33:11.652" v="443" actId="27636"/>
          <ac:spMkLst>
            <pc:docMk/>
            <pc:sldMk cId="2511940170" sldId="265"/>
            <ac:spMk id="3" creationId="{5A8326E5-9FFF-2552-86B0-B083348EAB93}"/>
          </ac:spMkLst>
        </pc:spChg>
        <pc:spChg chg="mod">
          <ac:chgData name="Dan Henderson" userId="38d7bcbf436a3be6" providerId="LiveId" clId="{5B5682F7-9BC4-44E3-9DBB-3BE3A650666B}" dt="2025-03-08T20:34:07.017" v="479" actId="20577"/>
          <ac:spMkLst>
            <pc:docMk/>
            <pc:sldMk cId="2511940170" sldId="265"/>
            <ac:spMk id="4" creationId="{379DD63D-EF6F-9F1C-AD87-87C5340787C9}"/>
          </ac:spMkLst>
        </pc:spChg>
      </pc:sldChg>
      <pc:sldChg chg="modSp add mod modNotesTx">
        <pc:chgData name="Dan Henderson" userId="38d7bcbf436a3be6" providerId="LiveId" clId="{5B5682F7-9BC4-44E3-9DBB-3BE3A650666B}" dt="2025-03-08T20:36:11.758" v="515" actId="27636"/>
        <pc:sldMkLst>
          <pc:docMk/>
          <pc:sldMk cId="517120718" sldId="266"/>
        </pc:sldMkLst>
        <pc:spChg chg="mod">
          <ac:chgData name="Dan Henderson" userId="38d7bcbf436a3be6" providerId="LiveId" clId="{5B5682F7-9BC4-44E3-9DBB-3BE3A650666B}" dt="2025-03-08T20:36:11.753" v="514" actId="27636"/>
          <ac:spMkLst>
            <pc:docMk/>
            <pc:sldMk cId="517120718" sldId="266"/>
            <ac:spMk id="3" creationId="{3F6C34BB-76E0-2AAF-27D6-5ABD6CF297A8}"/>
          </ac:spMkLst>
        </pc:spChg>
        <pc:spChg chg="mod">
          <ac:chgData name="Dan Henderson" userId="38d7bcbf436a3be6" providerId="LiveId" clId="{5B5682F7-9BC4-44E3-9DBB-3BE3A650666B}" dt="2025-03-08T20:36:11.758" v="515" actId="27636"/>
          <ac:spMkLst>
            <pc:docMk/>
            <pc:sldMk cId="517120718" sldId="266"/>
            <ac:spMk id="4" creationId="{7276A16F-B7F7-5207-A3E5-6C5675DE1E8E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AF2D76-9217-4DEC-A103-0CBD2E92B9C5}" type="datetimeFigureOut">
              <a:rPr lang="en-US" smtClean="0"/>
              <a:t>3/8/2025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6408AB-9652-4866-8ACF-9F917D1BC9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52718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Miraculous measures used for this work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C6408AB-9652-4866-8ACF-9F917D1BC93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64044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Miraculous measures used for this work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C6408AB-9652-4866-8ACF-9F917D1BC93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62397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No need for miracles once the word was confirmed.</a:t>
            </a:r>
          </a:p>
          <a:p>
            <a:r>
              <a:rPr lang="en-US" dirty="0"/>
              <a:t>Continued work is through the Confirmed Word.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C6408AB-9652-4866-8ACF-9F917D1BC932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41860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No need for miracles once the word was confirmed.</a:t>
            </a:r>
          </a:p>
          <a:p>
            <a:r>
              <a:rPr lang="en-US" dirty="0"/>
              <a:t>Continued work is through the Confirmed Word.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C6408AB-9652-4866-8ACF-9F917D1BC932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038169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No need for miracles once the word was confirmed.</a:t>
            </a:r>
          </a:p>
          <a:p>
            <a:r>
              <a:rPr lang="en-US" dirty="0"/>
              <a:t>Continued work is through the Confirmed Word.</a:t>
            </a:r>
          </a:p>
          <a:p>
            <a:r>
              <a:rPr lang="en-US" dirty="0"/>
              <a:t>Word continues to work on the heart/mind of the Christian.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C6408AB-9652-4866-8ACF-9F917D1BC932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6774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3/8/2025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3643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3/8/2025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6986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3/8/2025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1193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3/8/2025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0308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3/8/2025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0530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3/8/2025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9132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3/8/2025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792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3/8/2025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647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3/8/2025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90074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3/8/2025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52099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3/8/2025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97593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8A2B14-DE4A-419E-BB03-91A6FB09514B}" type="datetimeFigureOut">
              <a:rPr lang="en-US" smtClean="0"/>
              <a:t>3/8/2025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60826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B60702-3814-43A3-88CE-3E02DF6A84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95547" y="1122363"/>
            <a:ext cx="10400907" cy="2387600"/>
          </a:xfrm>
        </p:spPr>
        <p:txBody>
          <a:bodyPr anchor="ctr" anchorCtr="1">
            <a:normAutofit/>
          </a:bodyPr>
          <a:lstStyle/>
          <a:p>
            <a:r>
              <a:rPr lang="en-US" sz="9600" dirty="0"/>
              <a:t>Work Of The Spirit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1AFCC95-1D7A-4F80-A80F-89B3C6B8E7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509963"/>
            <a:ext cx="9144000" cy="1655762"/>
          </a:xfrm>
        </p:spPr>
        <p:txBody>
          <a:bodyPr anchor="ctr" anchorCtr="1">
            <a:normAutofit/>
          </a:bodyPr>
          <a:lstStyle/>
          <a:p>
            <a:r>
              <a:rPr lang="en-US" sz="6000" dirty="0">
                <a:solidFill>
                  <a:schemeClr val="accent2"/>
                </a:solidFill>
              </a:rPr>
              <a:t>John 16:12-15</a:t>
            </a:r>
          </a:p>
        </p:txBody>
      </p:sp>
    </p:spTree>
    <p:extLst>
      <p:ext uri="{BB962C8B-B14F-4D97-AF65-F5344CB8AC3E}">
        <p14:creationId xmlns:p14="http://schemas.microsoft.com/office/powerpoint/2010/main" val="18903988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The Holy Spirit’s Work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spcBef>
                <a:spcPts val="1800"/>
              </a:spcBef>
              <a:buNone/>
            </a:pPr>
            <a:r>
              <a:rPr lang="en-US" sz="4000" dirty="0"/>
              <a:t>Communicate</a:t>
            </a:r>
          </a:p>
          <a:p>
            <a:pPr marL="0" indent="0">
              <a:lnSpc>
                <a:spcPct val="120000"/>
              </a:lnSpc>
              <a:spcBef>
                <a:spcPts val="1800"/>
              </a:spcBef>
              <a:buNone/>
            </a:pPr>
            <a:r>
              <a:rPr lang="en-US" sz="4000" dirty="0"/>
              <a:t>Confirm</a:t>
            </a:r>
          </a:p>
          <a:p>
            <a:pPr marL="0" indent="0">
              <a:lnSpc>
                <a:spcPct val="120000"/>
              </a:lnSpc>
              <a:spcBef>
                <a:spcPts val="1800"/>
              </a:spcBef>
              <a:buNone/>
            </a:pPr>
            <a:r>
              <a:rPr lang="en-US" sz="4000" dirty="0">
                <a:solidFill>
                  <a:schemeClr val="bg1">
                    <a:lumMod val="50000"/>
                    <a:lumOff val="50000"/>
                  </a:schemeClr>
                </a:solidFill>
              </a:rPr>
              <a:t>Convict</a:t>
            </a:r>
          </a:p>
          <a:p>
            <a:pPr marL="0" indent="0">
              <a:lnSpc>
                <a:spcPct val="120000"/>
              </a:lnSpc>
              <a:spcBef>
                <a:spcPts val="1800"/>
              </a:spcBef>
              <a:buNone/>
            </a:pPr>
            <a:r>
              <a:rPr lang="en-US" sz="4000" dirty="0">
                <a:solidFill>
                  <a:schemeClr val="bg1">
                    <a:lumMod val="50000"/>
                    <a:lumOff val="50000"/>
                  </a:schemeClr>
                </a:solidFill>
              </a:rPr>
              <a:t>Convert</a:t>
            </a:r>
          </a:p>
          <a:p>
            <a:pPr marL="0" indent="0">
              <a:lnSpc>
                <a:spcPct val="120000"/>
              </a:lnSpc>
              <a:spcBef>
                <a:spcPts val="1800"/>
              </a:spcBef>
              <a:buNone/>
            </a:pPr>
            <a:r>
              <a:rPr lang="en-US" sz="4000" dirty="0">
                <a:solidFill>
                  <a:schemeClr val="bg1">
                    <a:lumMod val="50000"/>
                    <a:lumOff val="50000"/>
                  </a:schemeClr>
                </a:solidFill>
              </a:rPr>
              <a:t>Consecrate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1Peter 1:9-12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2Peter 1:19-21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Hebrews 1:1-2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John 14:26; 15:26; 16:13-14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Acts 1:8; Acts 2:4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Ephesians 3:3-5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1Corinthians 2:9-13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Jude 3</a:t>
            </a:r>
          </a:p>
        </p:txBody>
      </p:sp>
    </p:spTree>
    <p:extLst>
      <p:ext uri="{BB962C8B-B14F-4D97-AF65-F5344CB8AC3E}">
        <p14:creationId xmlns:p14="http://schemas.microsoft.com/office/powerpoint/2010/main" val="10000799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6D90AF6-36A5-725A-C33B-71F168CBF6F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434956-6600-90D7-CBBE-4F55FD8FAA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The Holy Spirit’s Work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E5995F-A337-5973-8F15-42E8B74CAC9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spcBef>
                <a:spcPts val="1800"/>
              </a:spcBef>
              <a:buNone/>
            </a:pPr>
            <a:r>
              <a:rPr lang="en-US" sz="4000" dirty="0">
                <a:solidFill>
                  <a:schemeClr val="bg1">
                    <a:lumMod val="50000"/>
                    <a:lumOff val="50000"/>
                  </a:schemeClr>
                </a:solidFill>
              </a:rPr>
              <a:t>Communicate</a:t>
            </a:r>
          </a:p>
          <a:p>
            <a:pPr marL="0" indent="0">
              <a:lnSpc>
                <a:spcPct val="120000"/>
              </a:lnSpc>
              <a:spcBef>
                <a:spcPts val="1800"/>
              </a:spcBef>
              <a:buNone/>
            </a:pPr>
            <a:r>
              <a:rPr lang="en-US" sz="4000" dirty="0"/>
              <a:t>Confirm</a:t>
            </a:r>
          </a:p>
          <a:p>
            <a:pPr marL="0" indent="0">
              <a:lnSpc>
                <a:spcPct val="120000"/>
              </a:lnSpc>
              <a:spcBef>
                <a:spcPts val="1800"/>
              </a:spcBef>
              <a:buNone/>
            </a:pPr>
            <a:r>
              <a:rPr lang="en-US" sz="4000" dirty="0">
                <a:solidFill>
                  <a:schemeClr val="bg1">
                    <a:lumMod val="50000"/>
                    <a:lumOff val="50000"/>
                  </a:schemeClr>
                </a:solidFill>
              </a:rPr>
              <a:t>Convict</a:t>
            </a:r>
          </a:p>
          <a:p>
            <a:pPr marL="0" indent="0">
              <a:lnSpc>
                <a:spcPct val="120000"/>
              </a:lnSpc>
              <a:spcBef>
                <a:spcPts val="1800"/>
              </a:spcBef>
              <a:buNone/>
            </a:pPr>
            <a:r>
              <a:rPr lang="en-US" sz="4000" dirty="0">
                <a:solidFill>
                  <a:schemeClr val="bg1">
                    <a:lumMod val="50000"/>
                    <a:lumOff val="50000"/>
                  </a:schemeClr>
                </a:solidFill>
              </a:rPr>
              <a:t>Convert</a:t>
            </a:r>
          </a:p>
          <a:p>
            <a:pPr marL="0" indent="0">
              <a:lnSpc>
                <a:spcPct val="120000"/>
              </a:lnSpc>
              <a:spcBef>
                <a:spcPts val="1800"/>
              </a:spcBef>
              <a:buNone/>
            </a:pPr>
            <a:r>
              <a:rPr lang="en-US" sz="4000" dirty="0">
                <a:solidFill>
                  <a:schemeClr val="bg1">
                    <a:lumMod val="50000"/>
                    <a:lumOff val="50000"/>
                  </a:schemeClr>
                </a:solidFill>
              </a:rPr>
              <a:t>Consecrate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19F25CA-4FED-363A-2E04-D1D8926693C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872899" y="1825625"/>
            <a:ext cx="5480901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Acts 2:22; 8:40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John 3:2; 20:30-31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Mark 16:20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Hebrews 2:3-4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2Corinthians 12:12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1Corinthians 12:8-10; 13:8-10</a:t>
            </a:r>
          </a:p>
        </p:txBody>
      </p:sp>
    </p:spTree>
    <p:extLst>
      <p:ext uri="{BB962C8B-B14F-4D97-AF65-F5344CB8AC3E}">
        <p14:creationId xmlns:p14="http://schemas.microsoft.com/office/powerpoint/2010/main" val="7203108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ACCD237-158A-068A-7782-4BCD36831F6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78A8C7-AADF-FDD2-935F-E482F8F3C0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The Holy Spirit’s Work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0DA87F-799C-B41F-9764-6EA30832523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spcBef>
                <a:spcPts val="1800"/>
              </a:spcBef>
              <a:buNone/>
            </a:pPr>
            <a:r>
              <a:rPr lang="en-US" sz="4000" dirty="0">
                <a:solidFill>
                  <a:schemeClr val="bg1">
                    <a:lumMod val="50000"/>
                    <a:lumOff val="50000"/>
                  </a:schemeClr>
                </a:solidFill>
              </a:rPr>
              <a:t>Communicate</a:t>
            </a:r>
          </a:p>
          <a:p>
            <a:pPr marL="0" indent="0">
              <a:lnSpc>
                <a:spcPct val="120000"/>
              </a:lnSpc>
              <a:spcBef>
                <a:spcPts val="1800"/>
              </a:spcBef>
              <a:buNone/>
            </a:pPr>
            <a:r>
              <a:rPr lang="en-US" sz="4000" dirty="0">
                <a:solidFill>
                  <a:schemeClr val="bg1">
                    <a:lumMod val="50000"/>
                    <a:lumOff val="50000"/>
                  </a:schemeClr>
                </a:solidFill>
              </a:rPr>
              <a:t>Confirm</a:t>
            </a:r>
          </a:p>
          <a:p>
            <a:pPr marL="0" indent="0">
              <a:lnSpc>
                <a:spcPct val="120000"/>
              </a:lnSpc>
              <a:spcBef>
                <a:spcPts val="1800"/>
              </a:spcBef>
              <a:buNone/>
            </a:pPr>
            <a:r>
              <a:rPr lang="en-US" sz="4000" dirty="0"/>
              <a:t>Convict</a:t>
            </a:r>
          </a:p>
          <a:p>
            <a:pPr marL="0" indent="0">
              <a:lnSpc>
                <a:spcPct val="120000"/>
              </a:lnSpc>
              <a:spcBef>
                <a:spcPts val="1800"/>
              </a:spcBef>
              <a:buNone/>
            </a:pPr>
            <a:r>
              <a:rPr lang="en-US" sz="4000" dirty="0"/>
              <a:t>Convert</a:t>
            </a:r>
          </a:p>
          <a:p>
            <a:pPr marL="0" indent="0">
              <a:lnSpc>
                <a:spcPct val="120000"/>
              </a:lnSpc>
              <a:spcBef>
                <a:spcPts val="1800"/>
              </a:spcBef>
              <a:buNone/>
            </a:pPr>
            <a:r>
              <a:rPr lang="en-US" sz="4000" dirty="0">
                <a:solidFill>
                  <a:schemeClr val="bg1">
                    <a:lumMod val="50000"/>
                    <a:lumOff val="50000"/>
                  </a:schemeClr>
                </a:solidFill>
              </a:rPr>
              <a:t>Consecrate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186A4D9-A1A4-8258-2FE4-30E1333F44C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John 16:7-8,13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John 8:24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Romans 3:23-26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Titus 2:11-12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Acts 17:30-31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John 12:48</a:t>
            </a:r>
          </a:p>
        </p:txBody>
      </p:sp>
    </p:spTree>
    <p:extLst>
      <p:ext uri="{BB962C8B-B14F-4D97-AF65-F5344CB8AC3E}">
        <p14:creationId xmlns:p14="http://schemas.microsoft.com/office/powerpoint/2010/main" val="30962274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54F6476-B877-A78D-BE85-F09EFF4C845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107CE2-400D-7C5E-C70F-D8E957F35C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The Holy Spirit’s Work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8326E5-9FFF-2552-86B0-B083348EAB9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spcBef>
                <a:spcPts val="1800"/>
              </a:spcBef>
              <a:buNone/>
            </a:pPr>
            <a:r>
              <a:rPr lang="en-US" sz="4000" dirty="0">
                <a:solidFill>
                  <a:schemeClr val="bg1">
                    <a:lumMod val="50000"/>
                    <a:lumOff val="50000"/>
                  </a:schemeClr>
                </a:solidFill>
              </a:rPr>
              <a:t>Communicate</a:t>
            </a:r>
          </a:p>
          <a:p>
            <a:pPr marL="0" indent="0">
              <a:lnSpc>
                <a:spcPct val="120000"/>
              </a:lnSpc>
              <a:spcBef>
                <a:spcPts val="1800"/>
              </a:spcBef>
              <a:buNone/>
            </a:pPr>
            <a:r>
              <a:rPr lang="en-US" sz="4000" dirty="0">
                <a:solidFill>
                  <a:schemeClr val="bg1">
                    <a:lumMod val="50000"/>
                    <a:lumOff val="50000"/>
                  </a:schemeClr>
                </a:solidFill>
              </a:rPr>
              <a:t>Confirm</a:t>
            </a:r>
          </a:p>
          <a:p>
            <a:pPr marL="0" indent="0">
              <a:lnSpc>
                <a:spcPct val="120000"/>
              </a:lnSpc>
              <a:spcBef>
                <a:spcPts val="1800"/>
              </a:spcBef>
              <a:buNone/>
            </a:pPr>
            <a:r>
              <a:rPr lang="en-US" sz="4000" dirty="0">
                <a:solidFill>
                  <a:schemeClr val="bg1">
                    <a:lumMod val="50000"/>
                    <a:lumOff val="50000"/>
                  </a:schemeClr>
                </a:solidFill>
              </a:rPr>
              <a:t>Convict</a:t>
            </a:r>
          </a:p>
          <a:p>
            <a:pPr marL="0" indent="0">
              <a:lnSpc>
                <a:spcPct val="120000"/>
              </a:lnSpc>
              <a:spcBef>
                <a:spcPts val="1800"/>
              </a:spcBef>
              <a:buNone/>
            </a:pPr>
            <a:r>
              <a:rPr lang="en-US" sz="4000" dirty="0"/>
              <a:t>Convert</a:t>
            </a:r>
          </a:p>
          <a:p>
            <a:pPr marL="0" indent="0">
              <a:lnSpc>
                <a:spcPct val="120000"/>
              </a:lnSpc>
              <a:spcBef>
                <a:spcPts val="1800"/>
              </a:spcBef>
              <a:buNone/>
            </a:pPr>
            <a:r>
              <a:rPr lang="en-US" sz="4000" dirty="0">
                <a:solidFill>
                  <a:schemeClr val="bg1">
                    <a:lumMod val="50000"/>
                    <a:lumOff val="50000"/>
                  </a:schemeClr>
                </a:solidFill>
              </a:rPr>
              <a:t>Consecrate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79DD63D-EF6F-9F1C-AD87-87C5340787C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Romans 1:16-17; 10:12-17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Acts 8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John 3:3-8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1Peter 1:22-23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Ephesians 5:26; 6:17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James 1:18,21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1Corinthians 4:15; 12:13</a:t>
            </a:r>
          </a:p>
        </p:txBody>
      </p:sp>
    </p:spTree>
    <p:extLst>
      <p:ext uri="{BB962C8B-B14F-4D97-AF65-F5344CB8AC3E}">
        <p14:creationId xmlns:p14="http://schemas.microsoft.com/office/powerpoint/2010/main" val="25119401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722B1A1-8920-A747-9450-72D4946ADC7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684F8D-E8A0-FB4E-27F3-899DBE7727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The Holy Spirit’s Work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6C34BB-76E0-2AAF-27D6-5ABD6CF297A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spcBef>
                <a:spcPts val="1800"/>
              </a:spcBef>
              <a:buNone/>
            </a:pPr>
            <a:r>
              <a:rPr lang="en-US" sz="4000" dirty="0">
                <a:solidFill>
                  <a:schemeClr val="bg1">
                    <a:lumMod val="50000"/>
                    <a:lumOff val="50000"/>
                  </a:schemeClr>
                </a:solidFill>
              </a:rPr>
              <a:t>Communicate</a:t>
            </a:r>
          </a:p>
          <a:p>
            <a:pPr marL="0" indent="0">
              <a:lnSpc>
                <a:spcPct val="120000"/>
              </a:lnSpc>
              <a:spcBef>
                <a:spcPts val="1800"/>
              </a:spcBef>
              <a:buNone/>
            </a:pPr>
            <a:r>
              <a:rPr lang="en-US" sz="4000" dirty="0">
                <a:solidFill>
                  <a:schemeClr val="bg1">
                    <a:lumMod val="50000"/>
                    <a:lumOff val="50000"/>
                  </a:schemeClr>
                </a:solidFill>
              </a:rPr>
              <a:t>Confirm</a:t>
            </a:r>
          </a:p>
          <a:p>
            <a:pPr marL="0" indent="0">
              <a:lnSpc>
                <a:spcPct val="120000"/>
              </a:lnSpc>
              <a:spcBef>
                <a:spcPts val="1800"/>
              </a:spcBef>
              <a:buNone/>
            </a:pPr>
            <a:r>
              <a:rPr lang="en-US" sz="4000" dirty="0">
                <a:solidFill>
                  <a:schemeClr val="bg1">
                    <a:lumMod val="50000"/>
                    <a:lumOff val="50000"/>
                  </a:schemeClr>
                </a:solidFill>
              </a:rPr>
              <a:t>Convict</a:t>
            </a:r>
          </a:p>
          <a:p>
            <a:pPr marL="0" indent="0">
              <a:lnSpc>
                <a:spcPct val="120000"/>
              </a:lnSpc>
              <a:spcBef>
                <a:spcPts val="1800"/>
              </a:spcBef>
              <a:buNone/>
            </a:pPr>
            <a:r>
              <a:rPr lang="en-US" sz="4000" dirty="0">
                <a:solidFill>
                  <a:schemeClr val="bg1">
                    <a:lumMod val="50000"/>
                    <a:lumOff val="50000"/>
                  </a:schemeClr>
                </a:solidFill>
              </a:rPr>
              <a:t>Convert</a:t>
            </a:r>
          </a:p>
          <a:p>
            <a:pPr marL="0" indent="0">
              <a:lnSpc>
                <a:spcPct val="120000"/>
              </a:lnSpc>
              <a:spcBef>
                <a:spcPts val="1800"/>
              </a:spcBef>
              <a:buNone/>
            </a:pPr>
            <a:r>
              <a:rPr lang="en-US" sz="4000" dirty="0"/>
              <a:t>Consecrate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276A16F-B7F7-5207-A3E5-6C5675DE1E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John 17:17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2Thessalonians 2:13-14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1John 2:3-4; 4:12-15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Ephesians 1:13-14; 5:18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2Corinthians 1:22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Colossians 3:16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1Corinthians 6:9-11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1Peter 2:9; Romans 8:12-17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Galatians 2:20</a:t>
            </a:r>
          </a:p>
        </p:txBody>
      </p:sp>
    </p:spTree>
    <p:extLst>
      <p:ext uri="{BB962C8B-B14F-4D97-AF65-F5344CB8AC3E}">
        <p14:creationId xmlns:p14="http://schemas.microsoft.com/office/powerpoint/2010/main" val="5171207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BE629B-F1A0-2F75-AF09-A1E978F76C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0255" y="0"/>
            <a:ext cx="10515600" cy="1036948"/>
          </a:xfrm>
        </p:spPr>
        <p:txBody>
          <a:bodyPr>
            <a:normAutofit/>
          </a:bodyPr>
          <a:lstStyle/>
          <a:p>
            <a:pPr algn="ctr"/>
            <a:r>
              <a:rPr lang="en-US" sz="6000" dirty="0"/>
              <a:t>Working</a:t>
            </a:r>
            <a:r>
              <a:rPr lang="en-US" sz="4000" dirty="0">
                <a:solidFill>
                  <a:schemeClr val="tx1">
                    <a:lumMod val="65000"/>
                  </a:schemeClr>
                </a:solidFill>
              </a:rPr>
              <a:t> Of The </a:t>
            </a:r>
            <a:r>
              <a:rPr lang="en-US" sz="6000" dirty="0"/>
              <a:t>Spirit</a:t>
            </a:r>
            <a:r>
              <a:rPr lang="en-US" sz="4000" dirty="0">
                <a:solidFill>
                  <a:schemeClr val="tx1">
                    <a:lumMod val="65000"/>
                  </a:schemeClr>
                </a:solidFill>
              </a:rPr>
              <a:t> Thru The </a:t>
            </a:r>
            <a:r>
              <a:rPr lang="en-US" sz="6000" dirty="0"/>
              <a:t>Word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E64BD6-7B1A-0072-669B-21E18E9FBB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36948"/>
            <a:ext cx="3047215" cy="582105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/>
              <a:t>Witness</a:t>
            </a:r>
          </a:p>
          <a:p>
            <a:pPr marL="0" indent="0">
              <a:buNone/>
            </a:pPr>
            <a:r>
              <a:rPr lang="en-US" sz="3200" dirty="0"/>
              <a:t>Instruct</a:t>
            </a:r>
          </a:p>
          <a:p>
            <a:pPr marL="0" indent="0">
              <a:buNone/>
            </a:pPr>
            <a:r>
              <a:rPr lang="en-US" sz="3200" dirty="0"/>
              <a:t>Convict</a:t>
            </a:r>
          </a:p>
          <a:p>
            <a:pPr marL="0" indent="0">
              <a:buNone/>
            </a:pPr>
            <a:r>
              <a:rPr lang="en-US" sz="3200" dirty="0"/>
              <a:t>Beget</a:t>
            </a:r>
          </a:p>
          <a:p>
            <a:pPr marL="0" indent="0">
              <a:buNone/>
            </a:pPr>
            <a:r>
              <a:rPr lang="en-US" sz="3200" dirty="0"/>
              <a:t>Born of</a:t>
            </a:r>
          </a:p>
          <a:p>
            <a:pPr marL="0" indent="0">
              <a:buNone/>
            </a:pPr>
            <a:r>
              <a:rPr lang="en-US" sz="3200" dirty="0"/>
              <a:t>Save</a:t>
            </a:r>
          </a:p>
          <a:p>
            <a:pPr marL="0" indent="0">
              <a:buNone/>
            </a:pPr>
            <a:r>
              <a:rPr lang="en-US" sz="3200" dirty="0"/>
              <a:t>Sanctify</a:t>
            </a:r>
          </a:p>
          <a:p>
            <a:pPr marL="0" indent="0">
              <a:buNone/>
            </a:pPr>
            <a:r>
              <a:rPr lang="en-US" sz="3200" dirty="0"/>
              <a:t>Cleanse</a:t>
            </a:r>
          </a:p>
          <a:p>
            <a:pPr marL="0" indent="0">
              <a:buNone/>
            </a:pPr>
            <a:r>
              <a:rPr lang="en-US" sz="3200" dirty="0"/>
              <a:t>Wash</a:t>
            </a:r>
          </a:p>
          <a:p>
            <a:pPr marL="0" indent="0">
              <a:buNone/>
            </a:pPr>
            <a:r>
              <a:rPr lang="en-US" sz="3200" dirty="0"/>
              <a:t>Indwells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12E2FB9C-57C7-C288-9674-F5D852308C56}"/>
              </a:ext>
            </a:extLst>
          </p:cNvPr>
          <p:cNvSpPr txBox="1">
            <a:spLocks/>
          </p:cNvSpPr>
          <p:nvPr/>
        </p:nvSpPr>
        <p:spPr>
          <a:xfrm>
            <a:off x="4393676" y="1036948"/>
            <a:ext cx="3667812" cy="58210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3200" dirty="0"/>
              <a:t>Romans 8:16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3200" dirty="0"/>
              <a:t>Nehemiah 9:20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3200" dirty="0"/>
              <a:t>John 16:8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3200" dirty="0"/>
              <a:t>2Corinthians 3:6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3200" dirty="0"/>
              <a:t>John 3:5,8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3200" dirty="0"/>
              <a:t>Titus 3:5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3200" dirty="0"/>
              <a:t>1Corinthians 6:11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3200" dirty="0"/>
              <a:t>1Corinthians 6:11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3200" dirty="0"/>
              <a:t>1Corinthians 6:11</a:t>
            </a:r>
          </a:p>
          <a:p>
            <a:pPr marL="0" indent="0">
              <a:buNone/>
            </a:pPr>
            <a:r>
              <a:rPr lang="en-US" sz="3200" dirty="0"/>
              <a:t>Romans 8:9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B42C045E-8562-1264-9DC5-966B7832BBD8}"/>
              </a:ext>
            </a:extLst>
          </p:cNvPr>
          <p:cNvSpPr txBox="1">
            <a:spLocks/>
          </p:cNvSpPr>
          <p:nvPr/>
        </p:nvSpPr>
        <p:spPr>
          <a:xfrm>
            <a:off x="8455843" y="1036948"/>
            <a:ext cx="3359084" cy="58210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3200" dirty="0"/>
              <a:t>John 5:39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3200" dirty="0"/>
              <a:t>2Timothy 3:16-17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3200" dirty="0"/>
              <a:t>Titus 1:9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3200" dirty="0"/>
              <a:t>James 1:18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3200" dirty="0"/>
              <a:t>1Peter 1:23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3200" dirty="0"/>
              <a:t>James 1:21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3200" dirty="0"/>
              <a:t>John 17:17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3200" dirty="0"/>
              <a:t>John 15:3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3200" dirty="0"/>
              <a:t>Ephesians 5:26</a:t>
            </a:r>
          </a:p>
          <a:p>
            <a:pPr marL="0" indent="0">
              <a:buNone/>
            </a:pPr>
            <a:r>
              <a:rPr lang="en-US" sz="3200" dirty="0"/>
              <a:t>Colossians 3:16</a:t>
            </a:r>
          </a:p>
        </p:txBody>
      </p:sp>
    </p:spTree>
    <p:extLst>
      <p:ext uri="{BB962C8B-B14F-4D97-AF65-F5344CB8AC3E}">
        <p14:creationId xmlns:p14="http://schemas.microsoft.com/office/powerpoint/2010/main" val="17012064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00Sermon.potx" id="{BA42AA14-B2D9-42EF-92FD-0529C79BC866}" vid="{4D4656D2-EE4B-4256-833E-74B8CD6ACA0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00Sermon</Template>
  <TotalTime>38</TotalTime>
  <Words>291</Words>
  <Application>Microsoft Office PowerPoint</Application>
  <PresentationFormat>Widescreen</PresentationFormat>
  <Paragraphs>113</Paragraphs>
  <Slides>7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Aptos</vt:lpstr>
      <vt:lpstr>Arial</vt:lpstr>
      <vt:lpstr>Calibri</vt:lpstr>
      <vt:lpstr>Office Theme</vt:lpstr>
      <vt:lpstr>Work Of The Spirit</vt:lpstr>
      <vt:lpstr>The Holy Spirit’s Work</vt:lpstr>
      <vt:lpstr>The Holy Spirit’s Work</vt:lpstr>
      <vt:lpstr>The Holy Spirit’s Work</vt:lpstr>
      <vt:lpstr>The Holy Spirit’s Work</vt:lpstr>
      <vt:lpstr>The Holy Spirit’s Work</vt:lpstr>
      <vt:lpstr>Working Of The Spirit Thru The Word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Dan Henderson</dc:creator>
  <cp:lastModifiedBy>Dan Henderson</cp:lastModifiedBy>
  <cp:revision>1</cp:revision>
  <dcterms:created xsi:type="dcterms:W3CDTF">2025-03-08T15:59:24Z</dcterms:created>
  <dcterms:modified xsi:type="dcterms:W3CDTF">2025-03-08T20:40:19Z</dcterms:modified>
</cp:coreProperties>
</file>