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I Am A Light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Light In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5:7-10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897D4-0704-B366-73EA-1BFB91D0C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052C2-684A-D259-43D9-95A00FC5A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Light In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FE98-F271-1236-5263-D0917A921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A Light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8F5196-DF90-342E-B0AA-38B7D1A49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1:5-7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4:1-4</a:t>
            </a:r>
          </a:p>
        </p:txBody>
      </p:sp>
    </p:spTree>
    <p:extLst>
      <p:ext uri="{BB962C8B-B14F-4D97-AF65-F5344CB8AC3E}">
        <p14:creationId xmlns:p14="http://schemas.microsoft.com/office/powerpoint/2010/main" val="1639236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9B571-37DB-C77A-6EDD-F8AC544EB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33E15-DC66-7292-CF05-E19A1596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Light In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A7810-7DCB-D36A-F39D-14BFF9192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A Light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Brighten Your Corner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21DEB1-7DDD-D777-8BF2-EE404D288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2:12-16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4:12-16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351168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050EA-DFCB-379F-0414-DDD6CE710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98E2-1DFC-C00F-FCF7-902204D4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Light In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DF8AF-76D9-4B70-D1F1-E8C1DEF87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A Light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Brighten Your Corner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Keep The Light 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6B30C-9529-D04B-142E-5D9627031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119:105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13:12-14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4:5-6</a:t>
            </a:r>
          </a:p>
        </p:txBody>
      </p:sp>
    </p:spTree>
    <p:extLst>
      <p:ext uri="{BB962C8B-B14F-4D97-AF65-F5344CB8AC3E}">
        <p14:creationId xmlns:p14="http://schemas.microsoft.com/office/powerpoint/2010/main" val="498280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EAD2E-B9C5-6C89-3287-4AB040F03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0BAF9-A0A8-EAEC-F991-04763C8C9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Light In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67600-BCE2-D6CD-CD8C-8359EA922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A Light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Brighten Your Corner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Keep The Light 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Heavenly Sunlight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BA720-F4D3-550B-2D56-875FE667C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5:16</a:t>
            </a:r>
          </a:p>
        </p:txBody>
      </p:sp>
    </p:spTree>
    <p:extLst>
      <p:ext uri="{BB962C8B-B14F-4D97-AF65-F5344CB8AC3E}">
        <p14:creationId xmlns:p14="http://schemas.microsoft.com/office/powerpoint/2010/main" val="231146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107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 Am A Light</vt:lpstr>
      <vt:lpstr>We Are Light In The World</vt:lpstr>
      <vt:lpstr>We Are Light In The World</vt:lpstr>
      <vt:lpstr>We Are Light In The World</vt:lpstr>
      <vt:lpstr>We Are Light In The World</vt:lpstr>
      <vt:lpstr>We Are Light In The World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2025-04-06T00:15:38Z</dcterms:created>
  <dcterms:modified xsi:type="dcterms:W3CDTF">2025-04-06T00:22:31Z</dcterms:modified>
</cp:coreProperties>
</file>